
<file path=[Content_Types].xml><?xml version="1.0" encoding="utf-8"?>
<Types xmlns="http://schemas.openxmlformats.org/package/2006/content-types">
  <Default ContentType="image/gif" Extension="gif"/>
  <Default ContentType="audio/mpeg" Extension="mp3"/>
  <Default ContentType="video/mp4" Extension="mp4"/>
  <Default ContentType="image/png" Extension="png"/>
  <Default ContentType="application/vnd.openxmlformats-package.relationships+xml" Extension="rels"/>
  <Default ContentType="image/tiff" Extension="tiff"/>
  <Default ContentType="audio/x-wav" Extension="wav"/>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presentationml.notesSlide+xml" PartName="/ppt/notesSlides/notesSlide7.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officedocument.drawingml.diagramData+xml" PartName="/ppt/diagrams/data4.xml"/>
  <Override ContentType="application/vnd.openxmlformats-officedocument.drawingml.diagramLayout+xml" PartName="/ppt/diagrams/layout4.xml"/>
  <Override ContentType="application/vnd.openxmlformats-officedocument.drawingml.diagramStyle+xml" PartName="/ppt/diagrams/quickStyle4.xml"/>
  <Override ContentType="application/vnd.openxmlformats-officedocument.drawingml.diagramColors+xml" PartName="/ppt/diagrams/colors4.xml"/>
  <Override ContentType="application/vnd.ms-office.drawingml.diagramDrawing+xml" PartName="/ppt/diagrams/drawing4.xml"/>
  <Override ContentType="application/vnd.openxmlformats-officedocument.drawingml.diagramData+xml" PartName="/ppt/diagrams/data5.xml"/>
  <Override ContentType="application/vnd.openxmlformats-officedocument.drawingml.diagramLayout+xml" PartName="/ppt/diagrams/layout5.xml"/>
  <Override ContentType="application/vnd.openxmlformats-officedocument.drawingml.diagramStyle+xml" PartName="/ppt/diagrams/quickStyle5.xml"/>
  <Override ContentType="application/vnd.openxmlformats-officedocument.drawingml.diagramColors+xml" PartName="/ppt/diagrams/colors5.xml"/>
  <Override ContentType="application/vnd.ms-office.drawingml.diagramDrawing+xml" PartName="/ppt/diagrams/drawing5.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package.core-properties+xml" PartName="/docProps/core.xml"/>
  <Override ContentType="application/vnd.openxmlformats-officedocument.extended-properties+xml" PartName="/docProps/app.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64" r:id="rId4"/>
    <p:sldId id="267" r:id="rId5"/>
    <p:sldId id="263" r:id="rId6"/>
    <p:sldId id="557" r:id="rId7"/>
    <p:sldId id="429" r:id="rId8"/>
    <p:sldId id="558" r:id="rId9"/>
    <p:sldId id="533" r:id="rId10"/>
    <p:sldId id="258" r:id="rId11"/>
    <p:sldId id="430" r:id="rId12"/>
    <p:sldId id="505" r:id="rId13"/>
    <p:sldId id="469" r:id="rId14"/>
    <p:sldId id="501" r:id="rId15"/>
    <p:sldId id="502" r:id="rId16"/>
    <p:sldId id="503" r:id="rId17"/>
    <p:sldId id="504" r:id="rId18"/>
    <p:sldId id="259" r:id="rId19"/>
    <p:sldId id="432" r:id="rId20"/>
    <p:sldId id="433" r:id="rId21"/>
    <p:sldId id="490" r:id="rId22"/>
    <p:sldId id="268" r:id="rId23"/>
    <p:sldId id="532" r:id="rId24"/>
    <p:sldId id="468" r:id="rId25"/>
    <p:sldId id="461" r:id="rId26"/>
    <p:sldId id="462" r:id="rId27"/>
    <p:sldId id="463" r:id="rId28"/>
    <p:sldId id="464" r:id="rId29"/>
    <p:sldId id="514" r:id="rId30"/>
    <p:sldId id="466" r:id="rId31"/>
    <p:sldId id="465" r:id="rId32"/>
    <p:sldId id="493" r:id="rId33"/>
    <p:sldId id="494" r:id="rId34"/>
    <p:sldId id="559" r:id="rId35"/>
    <p:sldId id="519" r:id="rId36"/>
    <p:sldId id="560" r:id="rId37"/>
    <p:sldId id="520" r:id="rId38"/>
    <p:sldId id="531" r:id="rId39"/>
    <p:sldId id="266" r:id="rId40"/>
    <p:sldId id="506" r:id="rId41"/>
    <p:sldId id="265" r:id="rId42"/>
    <p:sldId id="508" r:id="rId43"/>
    <p:sldId id="511" r:id="rId44"/>
    <p:sldId id="509" r:id="rId45"/>
    <p:sldId id="512" r:id="rId46"/>
    <p:sldId id="438" r:id="rId47"/>
    <p:sldId id="500" r:id="rId48"/>
    <p:sldId id="518" r:id="rId49"/>
    <p:sldId id="499" r:id="rId50"/>
    <p:sldId id="498" r:id="rId51"/>
    <p:sldId id="496" r:id="rId52"/>
    <p:sldId id="497" r:id="rId53"/>
    <p:sldId id="477" r:id="rId54"/>
    <p:sldId id="476" r:id="rId55"/>
    <p:sldId id="434" r:id="rId56"/>
    <p:sldId id="561" r:id="rId57"/>
    <p:sldId id="495" r:id="rId58"/>
    <p:sldId id="449" r:id="rId59"/>
    <p:sldId id="530" r:id="rId60"/>
    <p:sldId id="457" r:id="rId61"/>
    <p:sldId id="458" r:id="rId62"/>
    <p:sldId id="459" r:id="rId63"/>
    <p:sldId id="460" r:id="rId64"/>
    <p:sldId id="456" r:id="rId65"/>
    <p:sldId id="521" r:id="rId66"/>
    <p:sldId id="523" r:id="rId67"/>
    <p:sldId id="525" r:id="rId68"/>
    <p:sldId id="524" r:id="rId69"/>
    <p:sldId id="522" r:id="rId70"/>
    <p:sldId id="526" r:id="rId71"/>
    <p:sldId id="528" r:id="rId72"/>
    <p:sldId id="527" r:id="rId73"/>
    <p:sldId id="446" r:id="rId74"/>
    <p:sldId id="260" r:id="rId75"/>
    <p:sldId id="516" r:id="rId76"/>
    <p:sldId id="529" r:id="rId77"/>
    <p:sldId id="364" r:id="rId78"/>
    <p:sldId id="431" r:id="rId79"/>
    <p:sldId id="450" r:id="rId80"/>
    <p:sldId id="442" r:id="rId81"/>
    <p:sldId id="534" r:id="rId82"/>
    <p:sldId id="440" r:id="rId83"/>
    <p:sldId id="443" r:id="rId84"/>
    <p:sldId id="535" r:id="rId85"/>
    <p:sldId id="536" r:id="rId86"/>
    <p:sldId id="537" r:id="rId87"/>
    <p:sldId id="444" r:id="rId88"/>
    <p:sldId id="445" r:id="rId89"/>
    <p:sldId id="538" r:id="rId90"/>
    <p:sldId id="540" r:id="rId91"/>
    <p:sldId id="541" r:id="rId92"/>
    <p:sldId id="542" r:id="rId93"/>
    <p:sldId id="551" r:id="rId94"/>
    <p:sldId id="550" r:id="rId95"/>
    <p:sldId id="451" r:id="rId96"/>
    <p:sldId id="543" r:id="rId97"/>
    <p:sldId id="544" r:id="rId98"/>
    <p:sldId id="546" r:id="rId99"/>
    <p:sldId id="547" r:id="rId100"/>
    <p:sldId id="552" r:id="rId101"/>
    <p:sldId id="549" r:id="rId102"/>
    <p:sldId id="553" r:id="rId103"/>
    <p:sldId id="548" r:id="rId104"/>
    <p:sldId id="487" r:id="rId105"/>
    <p:sldId id="455" r:id="rId106"/>
    <p:sldId id="365" r:id="rId107"/>
    <p:sldId id="475" r:id="rId108"/>
    <p:sldId id="479" r:id="rId109"/>
    <p:sldId id="482" r:id="rId110"/>
    <p:sldId id="480" r:id="rId111"/>
    <p:sldId id="481" r:id="rId112"/>
    <p:sldId id="483" r:id="rId113"/>
    <p:sldId id="484" r:id="rId114"/>
    <p:sldId id="485" r:id="rId115"/>
    <p:sldId id="555" r:id="rId116"/>
    <p:sldId id="554" r:id="rId117"/>
    <p:sldId id="556" r:id="rId118"/>
    <p:sldId id="452" r:id="rId119"/>
    <p:sldId id="453"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an Armstrong-Abrami" initials="MA" lastIdx="15" clrIdx="0">
    <p:extLst>
      <p:ext uri="{19B8F6BF-5375-455C-9EA6-DF929625EA0E}">
        <p15:presenceInfo xmlns:p15="http://schemas.microsoft.com/office/powerpoint/2012/main" userId="S::armstrong@umass.edu::69e10036-0a6b-4a86-8b9e-79aa62df33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000"/>
    <a:srgbClr val="1127D3"/>
    <a:srgbClr val="00AF00"/>
    <a:srgbClr val="FF7700"/>
    <a:srgbClr val="ABC0E4"/>
    <a:srgbClr val="F6F8FC"/>
    <a:srgbClr val="CF8A77"/>
    <a:srgbClr val="78EBAD"/>
    <a:srgbClr val="F00001"/>
    <a:srgbClr val="4E6C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0"/>
    <p:restoredTop sz="94787"/>
  </p:normalViewPr>
  <p:slideViewPr>
    <p:cSldViewPr snapToGrid="0" snapToObjects="1">
      <p:cViewPr varScale="1">
        <p:scale>
          <a:sx n="103" d="100"/>
          <a:sy n="103"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641555-4826-BD4F-903B-35DC34936659}"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B8F2F3E8-4357-D646-A24F-065508421642}">
      <dgm:prSet phldrT="[Text]"/>
      <dgm:spPr/>
      <dgm:t>
        <a:bodyPr/>
        <a:lstStyle/>
        <a:p>
          <a:r>
            <a:rPr lang="en-US" dirty="0"/>
            <a:t>NARROW TRANSCRIPTION</a:t>
          </a:r>
        </a:p>
      </dgm:t>
    </dgm:pt>
    <dgm:pt modelId="{8CD2F7C0-F704-2345-BA98-2A25FC061507}" type="parTrans" cxnId="{0C3F5D78-8AF0-7042-B88F-7527AF054917}">
      <dgm:prSet/>
      <dgm:spPr/>
      <dgm:t>
        <a:bodyPr/>
        <a:lstStyle/>
        <a:p>
          <a:endParaRPr lang="en-US"/>
        </a:p>
      </dgm:t>
    </dgm:pt>
    <dgm:pt modelId="{31EE78CC-545A-9B46-BE64-2599A789B518}" type="sibTrans" cxnId="{0C3F5D78-8AF0-7042-B88F-7527AF054917}">
      <dgm:prSet/>
      <dgm:spPr/>
      <dgm:t>
        <a:bodyPr/>
        <a:lstStyle/>
        <a:p>
          <a:endParaRPr lang="en-US"/>
        </a:p>
      </dgm:t>
    </dgm:pt>
    <dgm:pt modelId="{E47573A3-48E9-3440-967F-C9A87CF437D0}">
      <dgm:prSet phldrT="[Text]"/>
      <dgm:spPr/>
      <dgm:t>
        <a:bodyPr/>
        <a:lstStyle/>
        <a:p>
          <a:r>
            <a:rPr lang="en-US" dirty="0"/>
            <a:t>BROAD TRANSCRIPTION</a:t>
          </a:r>
        </a:p>
      </dgm:t>
    </dgm:pt>
    <dgm:pt modelId="{6D5C5813-CA40-8343-AA70-41A8B6F643A2}" type="parTrans" cxnId="{F3937C89-2DED-2A47-A12E-9D480C894493}">
      <dgm:prSet/>
      <dgm:spPr/>
      <dgm:t>
        <a:bodyPr/>
        <a:lstStyle/>
        <a:p>
          <a:endParaRPr lang="en-US"/>
        </a:p>
      </dgm:t>
    </dgm:pt>
    <dgm:pt modelId="{C5026FAD-80BF-A449-B594-F3844A49AA18}" type="sibTrans" cxnId="{F3937C89-2DED-2A47-A12E-9D480C894493}">
      <dgm:prSet/>
      <dgm:spPr/>
      <dgm:t>
        <a:bodyPr/>
        <a:lstStyle/>
        <a:p>
          <a:endParaRPr lang="en-US"/>
        </a:p>
      </dgm:t>
    </dgm:pt>
    <dgm:pt modelId="{0A10F1B1-064B-5443-8D1E-795ECCADDA95}">
      <dgm:prSet/>
      <dgm:spPr/>
      <dgm:t>
        <a:bodyPr/>
        <a:lstStyle/>
        <a:p>
          <a:r>
            <a:rPr lang="en-US" dirty="0"/>
            <a:t>Description of the F0 contour</a:t>
          </a:r>
        </a:p>
      </dgm:t>
    </dgm:pt>
    <dgm:pt modelId="{0FA50D7F-3FB0-0E46-8862-F49F50CB3333}" type="parTrans" cxnId="{258A7BDF-F4B7-9844-B54C-E76CF9D889AA}">
      <dgm:prSet/>
      <dgm:spPr/>
      <dgm:t>
        <a:bodyPr/>
        <a:lstStyle/>
        <a:p>
          <a:endParaRPr lang="en-US"/>
        </a:p>
      </dgm:t>
    </dgm:pt>
    <dgm:pt modelId="{7FC2FE20-98B0-A943-8877-168C3684BFDB}" type="sibTrans" cxnId="{258A7BDF-F4B7-9844-B54C-E76CF9D889AA}">
      <dgm:prSet/>
      <dgm:spPr/>
      <dgm:t>
        <a:bodyPr/>
        <a:lstStyle/>
        <a:p>
          <a:endParaRPr lang="en-US"/>
        </a:p>
      </dgm:t>
    </dgm:pt>
    <dgm:pt modelId="{937CE271-2BD9-1F4D-910B-F00BA9662A19}">
      <dgm:prSet/>
      <dgm:spPr/>
      <dgm:t>
        <a:bodyPr/>
        <a:lstStyle/>
        <a:p>
          <a:r>
            <a:rPr lang="en-US" dirty="0"/>
            <a:t>Distinctive features that result in categorical differences</a:t>
          </a:r>
        </a:p>
      </dgm:t>
    </dgm:pt>
    <dgm:pt modelId="{1064BF29-B348-224D-92E8-3EC20DCC6DDF}" type="parTrans" cxnId="{1D0350AC-EE5B-B846-804B-8FACAF6182AE}">
      <dgm:prSet/>
      <dgm:spPr/>
      <dgm:t>
        <a:bodyPr/>
        <a:lstStyle/>
        <a:p>
          <a:endParaRPr lang="en-US"/>
        </a:p>
      </dgm:t>
    </dgm:pt>
    <dgm:pt modelId="{DB7D5A02-D938-4A49-88A0-FE4922C3CBF1}" type="sibTrans" cxnId="{1D0350AC-EE5B-B846-804B-8FACAF6182AE}">
      <dgm:prSet/>
      <dgm:spPr/>
      <dgm:t>
        <a:bodyPr/>
        <a:lstStyle/>
        <a:p>
          <a:endParaRPr lang="en-US"/>
        </a:p>
      </dgm:t>
    </dgm:pt>
    <dgm:pt modelId="{A2E6B16E-F817-6C41-9B51-F543215B7282}" type="pres">
      <dgm:prSet presAssocID="{15641555-4826-BD4F-903B-35DC34936659}" presName="CompostProcess" presStyleCnt="0">
        <dgm:presLayoutVars>
          <dgm:dir/>
          <dgm:resizeHandles val="exact"/>
        </dgm:presLayoutVars>
      </dgm:prSet>
      <dgm:spPr/>
    </dgm:pt>
    <dgm:pt modelId="{1D1AFD0A-9BC0-9143-94FB-ED20F3924008}" type="pres">
      <dgm:prSet presAssocID="{15641555-4826-BD4F-903B-35DC34936659}" presName="arrow" presStyleLbl="bgShp" presStyleIdx="0" presStyleCnt="1"/>
      <dgm:spPr/>
    </dgm:pt>
    <dgm:pt modelId="{2E74A215-6EC5-5A43-B6B0-4A0F231A9AC6}" type="pres">
      <dgm:prSet presAssocID="{15641555-4826-BD4F-903B-35DC34936659}" presName="linearProcess" presStyleCnt="0"/>
      <dgm:spPr/>
    </dgm:pt>
    <dgm:pt modelId="{9627270A-177B-E84B-8D6D-71857E804EF0}" type="pres">
      <dgm:prSet presAssocID="{B8F2F3E8-4357-D646-A24F-065508421642}" presName="textNode" presStyleLbl="node1" presStyleIdx="0" presStyleCnt="2">
        <dgm:presLayoutVars>
          <dgm:bulletEnabled val="1"/>
        </dgm:presLayoutVars>
      </dgm:prSet>
      <dgm:spPr/>
    </dgm:pt>
    <dgm:pt modelId="{0CD77576-CD70-904E-B67C-D8372F91DF9D}" type="pres">
      <dgm:prSet presAssocID="{31EE78CC-545A-9B46-BE64-2599A789B518}" presName="sibTrans" presStyleCnt="0"/>
      <dgm:spPr/>
    </dgm:pt>
    <dgm:pt modelId="{776D3645-A75B-014B-A612-192B08726CBF}" type="pres">
      <dgm:prSet presAssocID="{E47573A3-48E9-3440-967F-C9A87CF437D0}" presName="textNode" presStyleLbl="node1" presStyleIdx="1" presStyleCnt="2">
        <dgm:presLayoutVars>
          <dgm:bulletEnabled val="1"/>
        </dgm:presLayoutVars>
      </dgm:prSet>
      <dgm:spPr/>
    </dgm:pt>
  </dgm:ptLst>
  <dgm:cxnLst>
    <dgm:cxn modelId="{0C3F5D78-8AF0-7042-B88F-7527AF054917}" srcId="{15641555-4826-BD4F-903B-35DC34936659}" destId="{B8F2F3E8-4357-D646-A24F-065508421642}" srcOrd="0" destOrd="0" parTransId="{8CD2F7C0-F704-2345-BA98-2A25FC061507}" sibTransId="{31EE78CC-545A-9B46-BE64-2599A789B518}"/>
    <dgm:cxn modelId="{F3937C89-2DED-2A47-A12E-9D480C894493}" srcId="{15641555-4826-BD4F-903B-35DC34936659}" destId="{E47573A3-48E9-3440-967F-C9A87CF437D0}" srcOrd="1" destOrd="0" parTransId="{6D5C5813-CA40-8343-AA70-41A8B6F643A2}" sibTransId="{C5026FAD-80BF-A449-B594-F3844A49AA18}"/>
    <dgm:cxn modelId="{0A1CCFA7-2A20-1947-BE99-77DD0A85B714}" type="presOf" srcId="{937CE271-2BD9-1F4D-910B-F00BA9662A19}" destId="{776D3645-A75B-014B-A612-192B08726CBF}" srcOrd="0" destOrd="1" presId="urn:microsoft.com/office/officeart/2005/8/layout/hProcess9"/>
    <dgm:cxn modelId="{1D0350AC-EE5B-B846-804B-8FACAF6182AE}" srcId="{E47573A3-48E9-3440-967F-C9A87CF437D0}" destId="{937CE271-2BD9-1F4D-910B-F00BA9662A19}" srcOrd="0" destOrd="0" parTransId="{1064BF29-B348-224D-92E8-3EC20DCC6DDF}" sibTransId="{DB7D5A02-D938-4A49-88A0-FE4922C3CBF1}"/>
    <dgm:cxn modelId="{2B371EB6-84D1-DE47-A13A-F34FDD771855}" type="presOf" srcId="{15641555-4826-BD4F-903B-35DC34936659}" destId="{A2E6B16E-F817-6C41-9B51-F543215B7282}" srcOrd="0" destOrd="0" presId="urn:microsoft.com/office/officeart/2005/8/layout/hProcess9"/>
    <dgm:cxn modelId="{BE97D6CE-A445-934D-98BC-B6635E141829}" type="presOf" srcId="{B8F2F3E8-4357-D646-A24F-065508421642}" destId="{9627270A-177B-E84B-8D6D-71857E804EF0}" srcOrd="0" destOrd="0" presId="urn:microsoft.com/office/officeart/2005/8/layout/hProcess9"/>
    <dgm:cxn modelId="{6EC46CD8-3A30-B740-BC45-D0E96A38C998}" type="presOf" srcId="{E47573A3-48E9-3440-967F-C9A87CF437D0}" destId="{776D3645-A75B-014B-A612-192B08726CBF}" srcOrd="0" destOrd="0" presId="urn:microsoft.com/office/officeart/2005/8/layout/hProcess9"/>
    <dgm:cxn modelId="{258A7BDF-F4B7-9844-B54C-E76CF9D889AA}" srcId="{B8F2F3E8-4357-D646-A24F-065508421642}" destId="{0A10F1B1-064B-5443-8D1E-795ECCADDA95}" srcOrd="0" destOrd="0" parTransId="{0FA50D7F-3FB0-0E46-8862-F49F50CB3333}" sibTransId="{7FC2FE20-98B0-A943-8877-168C3684BFDB}"/>
    <dgm:cxn modelId="{C4FD24F5-02C8-6648-8117-45EA08C46A9F}" type="presOf" srcId="{0A10F1B1-064B-5443-8D1E-795ECCADDA95}" destId="{9627270A-177B-E84B-8D6D-71857E804EF0}" srcOrd="0" destOrd="1" presId="urn:microsoft.com/office/officeart/2005/8/layout/hProcess9"/>
    <dgm:cxn modelId="{E4AC520D-6F66-DF40-BAC1-DA1AE342733A}" type="presParOf" srcId="{A2E6B16E-F817-6C41-9B51-F543215B7282}" destId="{1D1AFD0A-9BC0-9143-94FB-ED20F3924008}" srcOrd="0" destOrd="0" presId="urn:microsoft.com/office/officeart/2005/8/layout/hProcess9"/>
    <dgm:cxn modelId="{CA5E3A72-A48B-A84F-A24D-9CB6D361ED9C}" type="presParOf" srcId="{A2E6B16E-F817-6C41-9B51-F543215B7282}" destId="{2E74A215-6EC5-5A43-B6B0-4A0F231A9AC6}" srcOrd="1" destOrd="0" presId="urn:microsoft.com/office/officeart/2005/8/layout/hProcess9"/>
    <dgm:cxn modelId="{C82347F1-F5DE-114D-907B-935A47A17F15}" type="presParOf" srcId="{2E74A215-6EC5-5A43-B6B0-4A0F231A9AC6}" destId="{9627270A-177B-E84B-8D6D-71857E804EF0}" srcOrd="0" destOrd="0" presId="urn:microsoft.com/office/officeart/2005/8/layout/hProcess9"/>
    <dgm:cxn modelId="{3FB7C956-55E0-1644-98BC-6C57CCCC64C7}" type="presParOf" srcId="{2E74A215-6EC5-5A43-B6B0-4A0F231A9AC6}" destId="{0CD77576-CD70-904E-B67C-D8372F91DF9D}" srcOrd="1" destOrd="0" presId="urn:microsoft.com/office/officeart/2005/8/layout/hProcess9"/>
    <dgm:cxn modelId="{FA22E1BF-A60A-3748-B28B-8A405AD874C7}" type="presParOf" srcId="{2E74A215-6EC5-5A43-B6B0-4A0F231A9AC6}" destId="{776D3645-A75B-014B-A612-192B08726CBF}"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57F5D4-A0A1-574F-9F93-132605E4E6F7}" type="doc">
      <dgm:prSet loTypeId="urn:microsoft.com/office/officeart/2005/8/layout/lProcess2" loCatId="" qsTypeId="urn:microsoft.com/office/officeart/2005/8/quickstyle/simple1" qsCatId="simple" csTypeId="urn:microsoft.com/office/officeart/2005/8/colors/accent1_2" csCatId="accent1" phldr="1"/>
      <dgm:spPr/>
    </dgm:pt>
    <dgm:pt modelId="{C535C64D-9210-4949-8BE6-46DA9718BA3B}">
      <dgm:prSet phldrT="[Text]" custT="1"/>
      <dgm:spPr/>
      <dgm:t>
        <a:bodyPr/>
        <a:lstStyle/>
        <a:p>
          <a:r>
            <a:rPr lang="en-US" sz="3200" dirty="0"/>
            <a:t>Tonal levels</a:t>
          </a:r>
        </a:p>
      </dgm:t>
    </dgm:pt>
    <dgm:pt modelId="{8F8A205B-6E19-3441-A286-CD57895E641F}" type="parTrans" cxnId="{CF1F25B8-BC26-2D48-8FC5-A1C0048A6774}">
      <dgm:prSet/>
      <dgm:spPr/>
      <dgm:t>
        <a:bodyPr/>
        <a:lstStyle/>
        <a:p>
          <a:endParaRPr lang="en-US" sz="2400"/>
        </a:p>
      </dgm:t>
    </dgm:pt>
    <dgm:pt modelId="{18788019-416A-E149-B10F-B7AAE843DAA4}" type="sibTrans" cxnId="{CF1F25B8-BC26-2D48-8FC5-A1C0048A6774}">
      <dgm:prSet/>
      <dgm:spPr/>
      <dgm:t>
        <a:bodyPr/>
        <a:lstStyle/>
        <a:p>
          <a:endParaRPr lang="en-US" sz="2400"/>
        </a:p>
      </dgm:t>
    </dgm:pt>
    <dgm:pt modelId="{34620C7C-538C-9B4E-941C-658919EEC3E1}">
      <dgm:prSet phldrT="[Text]" custT="1"/>
      <dgm:spPr/>
      <dgm:t>
        <a:bodyPr/>
        <a:lstStyle/>
        <a:p>
          <a:r>
            <a:rPr lang="en-US" sz="3200" dirty="0"/>
            <a:t>Tonal complexity</a:t>
          </a:r>
        </a:p>
      </dgm:t>
    </dgm:pt>
    <dgm:pt modelId="{66DC5FE3-3695-E243-AD47-BD4167B52533}" type="parTrans" cxnId="{C47F360B-5B97-A546-BE78-5CBFAC3F4882}">
      <dgm:prSet/>
      <dgm:spPr/>
      <dgm:t>
        <a:bodyPr/>
        <a:lstStyle/>
        <a:p>
          <a:endParaRPr lang="en-US" sz="2400"/>
        </a:p>
      </dgm:t>
    </dgm:pt>
    <dgm:pt modelId="{FA362B16-E2BC-6047-89DB-9FFB5A3BED49}" type="sibTrans" cxnId="{C47F360B-5B97-A546-BE78-5CBFAC3F4882}">
      <dgm:prSet/>
      <dgm:spPr/>
      <dgm:t>
        <a:bodyPr/>
        <a:lstStyle/>
        <a:p>
          <a:endParaRPr lang="en-US" sz="2400"/>
        </a:p>
      </dgm:t>
    </dgm:pt>
    <dgm:pt modelId="{69ADDE33-4C27-CC4F-ACFE-6EF74A1A5538}">
      <dgm:prSet phldrT="[Text]" custT="1"/>
      <dgm:spPr/>
      <dgm:t>
        <a:bodyPr/>
        <a:lstStyle/>
        <a:p>
          <a:r>
            <a:rPr lang="en-US" sz="3200" dirty="0"/>
            <a:t>Diacritics</a:t>
          </a:r>
        </a:p>
      </dgm:t>
    </dgm:pt>
    <dgm:pt modelId="{76E92D41-9EE5-3D4B-B8FF-49C2CAB84476}" type="parTrans" cxnId="{1E596CE0-929A-8344-9F06-6F6A3A123352}">
      <dgm:prSet/>
      <dgm:spPr/>
      <dgm:t>
        <a:bodyPr/>
        <a:lstStyle/>
        <a:p>
          <a:endParaRPr lang="en-US" sz="2400"/>
        </a:p>
      </dgm:t>
    </dgm:pt>
    <dgm:pt modelId="{013E38D8-12C6-E144-B7D5-A13D810FB98C}" type="sibTrans" cxnId="{1E596CE0-929A-8344-9F06-6F6A3A123352}">
      <dgm:prSet/>
      <dgm:spPr/>
      <dgm:t>
        <a:bodyPr/>
        <a:lstStyle/>
        <a:p>
          <a:endParaRPr lang="en-US" sz="2400"/>
        </a:p>
      </dgm:t>
    </dgm:pt>
    <dgm:pt modelId="{73F912FC-288A-1141-941C-0996C94064BB}">
      <dgm:prSet custT="1"/>
      <dgm:spPr/>
      <dgm:t>
        <a:bodyPr/>
        <a:lstStyle/>
        <a:p>
          <a:r>
            <a:rPr lang="en-US" sz="3200" dirty="0"/>
            <a:t>H</a:t>
          </a:r>
        </a:p>
      </dgm:t>
    </dgm:pt>
    <dgm:pt modelId="{C6DAF1CD-C44C-6E4E-9CD1-784C1AB9CB0B}" type="parTrans" cxnId="{BDA98FCF-6791-AD45-A183-38D0CC1DEEDA}">
      <dgm:prSet/>
      <dgm:spPr/>
      <dgm:t>
        <a:bodyPr/>
        <a:lstStyle/>
        <a:p>
          <a:endParaRPr lang="en-US" sz="2400"/>
        </a:p>
      </dgm:t>
    </dgm:pt>
    <dgm:pt modelId="{3EEF3A47-3379-074D-A97E-EDEAC2C34E4C}" type="sibTrans" cxnId="{BDA98FCF-6791-AD45-A183-38D0CC1DEEDA}">
      <dgm:prSet/>
      <dgm:spPr/>
      <dgm:t>
        <a:bodyPr/>
        <a:lstStyle/>
        <a:p>
          <a:endParaRPr lang="en-US" sz="2400"/>
        </a:p>
      </dgm:t>
    </dgm:pt>
    <dgm:pt modelId="{CD8E711F-3D6B-B149-98B4-A79EA9E7B969}">
      <dgm:prSet custT="1"/>
      <dgm:spPr/>
      <dgm:t>
        <a:bodyPr/>
        <a:lstStyle/>
        <a:p>
          <a:r>
            <a:rPr lang="en-US" sz="3200" dirty="0"/>
            <a:t>L</a:t>
          </a:r>
        </a:p>
      </dgm:t>
    </dgm:pt>
    <dgm:pt modelId="{B1D4F939-DB41-514A-AF39-79CC2C03D194}" type="parTrans" cxnId="{14FE866F-45A3-C347-9105-CAD93771F2B7}">
      <dgm:prSet/>
      <dgm:spPr/>
      <dgm:t>
        <a:bodyPr/>
        <a:lstStyle/>
        <a:p>
          <a:endParaRPr lang="en-US" sz="2400"/>
        </a:p>
      </dgm:t>
    </dgm:pt>
    <dgm:pt modelId="{7C6EE5A8-8BA2-D44C-8986-252F414DAB05}" type="sibTrans" cxnId="{14FE866F-45A3-C347-9105-CAD93771F2B7}">
      <dgm:prSet/>
      <dgm:spPr/>
      <dgm:t>
        <a:bodyPr/>
        <a:lstStyle/>
        <a:p>
          <a:endParaRPr lang="en-US" sz="2400"/>
        </a:p>
      </dgm:t>
    </dgm:pt>
    <dgm:pt modelId="{84992EDB-CAEC-EA42-B487-6DF888B561E8}">
      <dgm:prSet custT="1"/>
      <dgm:spPr/>
      <dgm:t>
        <a:bodyPr/>
        <a:lstStyle/>
        <a:p>
          <a:r>
            <a:rPr lang="en-US" sz="3200" dirty="0"/>
            <a:t>!H</a:t>
          </a:r>
        </a:p>
      </dgm:t>
    </dgm:pt>
    <dgm:pt modelId="{17EC147B-73E4-3E41-B312-9BD375FF731D}" type="parTrans" cxnId="{74D0C682-F328-F84B-BB41-67F7425177AD}">
      <dgm:prSet/>
      <dgm:spPr/>
      <dgm:t>
        <a:bodyPr/>
        <a:lstStyle/>
        <a:p>
          <a:endParaRPr lang="en-US" sz="2400"/>
        </a:p>
      </dgm:t>
    </dgm:pt>
    <dgm:pt modelId="{F618E5A9-7E37-2542-A136-B30B72FBB043}" type="sibTrans" cxnId="{74D0C682-F328-F84B-BB41-67F7425177AD}">
      <dgm:prSet/>
      <dgm:spPr/>
      <dgm:t>
        <a:bodyPr/>
        <a:lstStyle/>
        <a:p>
          <a:endParaRPr lang="en-US" sz="2400"/>
        </a:p>
      </dgm:t>
    </dgm:pt>
    <dgm:pt modelId="{EBC15AAB-6C34-5E4A-B480-1CCAE1A64A6B}">
      <dgm:prSet custT="1"/>
      <dgm:spPr/>
      <dgm:t>
        <a:bodyPr/>
        <a:lstStyle/>
        <a:p>
          <a:r>
            <a:rPr lang="en-US" sz="3200" dirty="0"/>
            <a:t>M</a:t>
          </a:r>
        </a:p>
      </dgm:t>
    </dgm:pt>
    <dgm:pt modelId="{63A8FAA5-714A-0B4F-8858-4D63799670D4}" type="parTrans" cxnId="{68759DEC-E4E6-CC4F-9AF6-3E12BA56D84E}">
      <dgm:prSet/>
      <dgm:spPr/>
      <dgm:t>
        <a:bodyPr/>
        <a:lstStyle/>
        <a:p>
          <a:endParaRPr lang="en-US" sz="2400"/>
        </a:p>
      </dgm:t>
    </dgm:pt>
    <dgm:pt modelId="{7116CEBD-DBE4-C24B-A702-DE48D0288499}" type="sibTrans" cxnId="{68759DEC-E4E6-CC4F-9AF6-3E12BA56D84E}">
      <dgm:prSet/>
      <dgm:spPr/>
      <dgm:t>
        <a:bodyPr/>
        <a:lstStyle/>
        <a:p>
          <a:endParaRPr lang="en-US" sz="2400"/>
        </a:p>
      </dgm:t>
    </dgm:pt>
    <dgm:pt modelId="{044AF295-1E67-2946-BB2A-ECB7D1772315}">
      <dgm:prSet custT="1"/>
      <dgm:spPr/>
      <dgm:t>
        <a:bodyPr/>
        <a:lstStyle/>
        <a:p>
          <a:r>
            <a:rPr lang="en-US" sz="3200" dirty="0"/>
            <a:t>ˆH</a:t>
          </a:r>
        </a:p>
      </dgm:t>
    </dgm:pt>
    <dgm:pt modelId="{B7975302-FC03-BA45-818A-95C1A64ACC8A}" type="parTrans" cxnId="{B783CDD5-1C64-1B4B-BF37-F2F8C0EEC5CE}">
      <dgm:prSet/>
      <dgm:spPr/>
      <dgm:t>
        <a:bodyPr/>
        <a:lstStyle/>
        <a:p>
          <a:endParaRPr lang="en-US" sz="2400"/>
        </a:p>
      </dgm:t>
    </dgm:pt>
    <dgm:pt modelId="{C2039A03-953A-5F44-85BD-9B6318E73157}" type="sibTrans" cxnId="{B783CDD5-1C64-1B4B-BF37-F2F8C0EEC5CE}">
      <dgm:prSet/>
      <dgm:spPr/>
      <dgm:t>
        <a:bodyPr/>
        <a:lstStyle/>
        <a:p>
          <a:endParaRPr lang="en-US" sz="2400"/>
        </a:p>
      </dgm:t>
    </dgm:pt>
    <dgm:pt modelId="{C269B1D9-C44C-2A48-9219-A8275C77D602}">
      <dgm:prSet custT="1"/>
      <dgm:spPr/>
      <dgm:t>
        <a:bodyPr/>
        <a:lstStyle/>
        <a:p>
          <a:r>
            <a:rPr lang="en-US" sz="3200" dirty="0"/>
            <a:t>LH</a:t>
          </a:r>
        </a:p>
      </dgm:t>
    </dgm:pt>
    <dgm:pt modelId="{EC419EED-5356-6042-AEE5-8F5CA14B4C50}" type="parTrans" cxnId="{4024436E-CA3F-304F-A0A1-ABDF71AA365D}">
      <dgm:prSet/>
      <dgm:spPr/>
      <dgm:t>
        <a:bodyPr/>
        <a:lstStyle/>
        <a:p>
          <a:endParaRPr lang="en-US"/>
        </a:p>
      </dgm:t>
    </dgm:pt>
    <dgm:pt modelId="{C92B245F-6BB1-4643-ADF2-E2D817FD264F}" type="sibTrans" cxnId="{4024436E-CA3F-304F-A0A1-ABDF71AA365D}">
      <dgm:prSet/>
      <dgm:spPr/>
      <dgm:t>
        <a:bodyPr/>
        <a:lstStyle/>
        <a:p>
          <a:endParaRPr lang="en-US"/>
        </a:p>
      </dgm:t>
    </dgm:pt>
    <dgm:pt modelId="{0597FDD7-4CF5-664B-B546-717A00924630}">
      <dgm:prSet custT="1"/>
      <dgm:spPr/>
      <dgm:t>
        <a:bodyPr/>
        <a:lstStyle/>
        <a:p>
          <a:r>
            <a:rPr lang="en-US" sz="3200" dirty="0"/>
            <a:t>HL</a:t>
          </a:r>
        </a:p>
      </dgm:t>
    </dgm:pt>
    <dgm:pt modelId="{39E4245A-9AE8-2247-BDFA-6D8921A0884D}" type="parTrans" cxnId="{D9F3B99E-909A-7844-A560-2C062A052EE1}">
      <dgm:prSet/>
      <dgm:spPr/>
      <dgm:t>
        <a:bodyPr/>
        <a:lstStyle/>
        <a:p>
          <a:endParaRPr lang="en-US"/>
        </a:p>
      </dgm:t>
    </dgm:pt>
    <dgm:pt modelId="{0650027D-149B-EE4F-921A-8D8E46BEE0C9}" type="sibTrans" cxnId="{D9F3B99E-909A-7844-A560-2C062A052EE1}">
      <dgm:prSet/>
      <dgm:spPr/>
      <dgm:t>
        <a:bodyPr/>
        <a:lstStyle/>
        <a:p>
          <a:endParaRPr lang="en-US"/>
        </a:p>
      </dgm:t>
    </dgm:pt>
    <dgm:pt modelId="{1D3A0E0B-20CA-9745-A150-056AC57213B1}">
      <dgm:prSet custT="1"/>
      <dgm:spPr/>
      <dgm:t>
        <a:bodyPr/>
        <a:lstStyle/>
        <a:p>
          <a:r>
            <a:rPr lang="en-US" sz="3200" dirty="0"/>
            <a:t>LHL</a:t>
          </a:r>
        </a:p>
      </dgm:t>
    </dgm:pt>
    <dgm:pt modelId="{49D693D5-E624-2245-AC50-111465CCB52D}" type="parTrans" cxnId="{BDB284AF-C5C7-644F-9E16-ED086EDDA846}">
      <dgm:prSet/>
      <dgm:spPr/>
      <dgm:t>
        <a:bodyPr/>
        <a:lstStyle/>
        <a:p>
          <a:endParaRPr lang="en-US"/>
        </a:p>
      </dgm:t>
    </dgm:pt>
    <dgm:pt modelId="{C1ECCB0D-4632-BA4D-9C28-186AA1ABD7E1}" type="sibTrans" cxnId="{BDB284AF-C5C7-644F-9E16-ED086EDDA846}">
      <dgm:prSet/>
      <dgm:spPr/>
      <dgm:t>
        <a:bodyPr/>
        <a:lstStyle/>
        <a:p>
          <a:endParaRPr lang="en-US"/>
        </a:p>
      </dgm:t>
    </dgm:pt>
    <dgm:pt modelId="{198EF910-5158-3A48-A3EB-43877B4FC4C0}">
      <dgm:prSet custT="1"/>
      <dgm:spPr/>
      <dgm:t>
        <a:bodyPr/>
        <a:lstStyle/>
        <a:p>
          <a:r>
            <a:rPr lang="en-US" sz="3200" dirty="0"/>
            <a:t>HLH</a:t>
          </a:r>
        </a:p>
      </dgm:t>
    </dgm:pt>
    <dgm:pt modelId="{46F1C106-CE1A-374A-B563-B589249972EE}" type="parTrans" cxnId="{5DE56CAB-B051-8849-A3C5-2BE302C6E96B}">
      <dgm:prSet/>
      <dgm:spPr/>
      <dgm:t>
        <a:bodyPr/>
        <a:lstStyle/>
        <a:p>
          <a:endParaRPr lang="en-US"/>
        </a:p>
      </dgm:t>
    </dgm:pt>
    <dgm:pt modelId="{25DC028E-14A9-6145-BE98-FBF05B19CFE3}" type="sibTrans" cxnId="{5DE56CAB-B051-8849-A3C5-2BE302C6E96B}">
      <dgm:prSet/>
      <dgm:spPr/>
      <dgm:t>
        <a:bodyPr/>
        <a:lstStyle/>
        <a:p>
          <a:endParaRPr lang="en-US"/>
        </a:p>
      </dgm:t>
    </dgm:pt>
    <dgm:pt modelId="{B003435A-B43E-D14A-9505-3F6A249CC697}">
      <dgm:prSet custT="1"/>
      <dgm:spPr/>
      <dgm:t>
        <a:bodyPr/>
        <a:lstStyle/>
        <a:p>
          <a:r>
            <a:rPr lang="en-US" sz="3200" dirty="0"/>
            <a:t>LM</a:t>
          </a:r>
        </a:p>
      </dgm:t>
    </dgm:pt>
    <dgm:pt modelId="{5F852313-6EB2-1F4D-B96B-FB952AB43F02}" type="parTrans" cxnId="{DFE462E5-E390-384A-876B-3EB1F77217D1}">
      <dgm:prSet/>
      <dgm:spPr/>
      <dgm:t>
        <a:bodyPr/>
        <a:lstStyle/>
        <a:p>
          <a:endParaRPr lang="en-US"/>
        </a:p>
      </dgm:t>
    </dgm:pt>
    <dgm:pt modelId="{7E94A06D-475B-734F-8295-902559C12675}" type="sibTrans" cxnId="{DFE462E5-E390-384A-876B-3EB1F77217D1}">
      <dgm:prSet/>
      <dgm:spPr/>
      <dgm:t>
        <a:bodyPr/>
        <a:lstStyle/>
        <a:p>
          <a:endParaRPr lang="en-US"/>
        </a:p>
      </dgm:t>
    </dgm:pt>
    <dgm:pt modelId="{4D61340D-4B3A-584C-ABB7-AE61E191BB7A}">
      <dgm:prSet custT="1"/>
      <dgm:spPr/>
      <dgm:t>
        <a:bodyPr/>
        <a:lstStyle/>
        <a:p>
          <a:r>
            <a:rPr lang="en-US" sz="2400" dirty="0"/>
            <a:t>* (e.g. L+H*)</a:t>
          </a:r>
        </a:p>
      </dgm:t>
    </dgm:pt>
    <dgm:pt modelId="{79DFF374-B28C-D249-ABC1-7D438BE8D225}" type="parTrans" cxnId="{466AAD93-1A58-964C-84B3-2E7C81B29F0A}">
      <dgm:prSet/>
      <dgm:spPr/>
      <dgm:t>
        <a:bodyPr/>
        <a:lstStyle/>
        <a:p>
          <a:endParaRPr lang="en-US"/>
        </a:p>
      </dgm:t>
    </dgm:pt>
    <dgm:pt modelId="{35190199-ADF3-DB49-822C-BDCE29F9E5F2}" type="sibTrans" cxnId="{466AAD93-1A58-964C-84B3-2E7C81B29F0A}">
      <dgm:prSet/>
      <dgm:spPr/>
      <dgm:t>
        <a:bodyPr/>
        <a:lstStyle/>
        <a:p>
          <a:endParaRPr lang="en-US"/>
        </a:p>
      </dgm:t>
    </dgm:pt>
    <dgm:pt modelId="{420FCFBD-8A43-B74C-8343-3DC12C15F1AF}">
      <dgm:prSet custT="1"/>
      <dgm:spPr/>
      <dgm:t>
        <a:bodyPr/>
        <a:lstStyle/>
        <a:p>
          <a:r>
            <a:rPr lang="en-US" sz="2400" dirty="0"/>
            <a:t>&lt; (e.g. L+&lt;H*)</a:t>
          </a:r>
        </a:p>
      </dgm:t>
    </dgm:pt>
    <dgm:pt modelId="{33F5DC3A-C054-F04B-B035-4CBAE2557447}" type="parTrans" cxnId="{56E752E7-7D3A-C34F-817E-577D79D8E6E8}">
      <dgm:prSet/>
      <dgm:spPr/>
      <dgm:t>
        <a:bodyPr/>
        <a:lstStyle/>
        <a:p>
          <a:endParaRPr lang="en-US"/>
        </a:p>
      </dgm:t>
    </dgm:pt>
    <dgm:pt modelId="{636714E2-E0B0-A745-BC69-8D25384F7D67}" type="sibTrans" cxnId="{56E752E7-7D3A-C34F-817E-577D79D8E6E8}">
      <dgm:prSet/>
      <dgm:spPr/>
      <dgm:t>
        <a:bodyPr/>
        <a:lstStyle/>
        <a:p>
          <a:endParaRPr lang="en-US"/>
        </a:p>
      </dgm:t>
    </dgm:pt>
    <dgm:pt modelId="{176C79FA-C011-9B46-A01F-E53C5A0D558A}">
      <dgm:prSet custT="1"/>
      <dgm:spPr/>
      <dgm:t>
        <a:bodyPr/>
        <a:lstStyle/>
        <a:p>
          <a:r>
            <a:rPr lang="en-US" sz="2400" dirty="0"/>
            <a:t>&gt; (&gt;H*)</a:t>
          </a:r>
        </a:p>
      </dgm:t>
    </dgm:pt>
    <dgm:pt modelId="{C8CDAD0E-AB61-274A-8150-BFFC5361A802}" type="parTrans" cxnId="{35507F88-2822-B742-B076-8DABBCAECFDC}">
      <dgm:prSet/>
      <dgm:spPr/>
      <dgm:t>
        <a:bodyPr/>
        <a:lstStyle/>
        <a:p>
          <a:endParaRPr lang="en-US"/>
        </a:p>
      </dgm:t>
    </dgm:pt>
    <dgm:pt modelId="{6931E1C8-0B96-4145-B88E-56F99AF9EC76}" type="sibTrans" cxnId="{35507F88-2822-B742-B076-8DABBCAECFDC}">
      <dgm:prSet/>
      <dgm:spPr/>
      <dgm:t>
        <a:bodyPr/>
        <a:lstStyle/>
        <a:p>
          <a:endParaRPr lang="en-US"/>
        </a:p>
      </dgm:t>
    </dgm:pt>
    <dgm:pt modelId="{3F45DFC0-840C-F747-90DC-D15619387278}">
      <dgm:prSet custT="1"/>
      <dgm:spPr/>
      <dgm:t>
        <a:bodyPr/>
        <a:lstStyle/>
        <a:p>
          <a:r>
            <a:rPr lang="en-US" sz="2400" b="0" i="0" dirty="0"/>
            <a:t>ː (prolonged)</a:t>
          </a:r>
          <a:endParaRPr lang="en-US" sz="2400" dirty="0"/>
        </a:p>
      </dgm:t>
    </dgm:pt>
    <dgm:pt modelId="{3FA96C6D-CC31-6A47-ACF2-E942E8E7A752}" type="parTrans" cxnId="{3C961B93-C563-0F47-AC1F-ACEC526EE1F8}">
      <dgm:prSet/>
      <dgm:spPr/>
      <dgm:t>
        <a:bodyPr/>
        <a:lstStyle/>
        <a:p>
          <a:endParaRPr lang="en-US"/>
        </a:p>
      </dgm:t>
    </dgm:pt>
    <dgm:pt modelId="{8EA56C0D-2A8D-B24D-8E75-7EB9C2C82D5F}" type="sibTrans" cxnId="{3C961B93-C563-0F47-AC1F-ACEC526EE1F8}">
      <dgm:prSet/>
      <dgm:spPr/>
      <dgm:t>
        <a:bodyPr/>
        <a:lstStyle/>
        <a:p>
          <a:endParaRPr lang="en-US"/>
        </a:p>
      </dgm:t>
    </dgm:pt>
    <dgm:pt modelId="{17CC75C6-4ACA-5645-8BA3-7712DD2608F6}">
      <dgm:prSet custT="1"/>
      <dgm:spPr/>
      <dgm:t>
        <a:bodyPr/>
        <a:lstStyle/>
        <a:p>
          <a:r>
            <a:rPr lang="en-US" sz="2400" dirty="0"/>
            <a:t>- (</a:t>
          </a:r>
          <a:r>
            <a:rPr lang="en-US" sz="2400" dirty="0" err="1"/>
            <a:t>ip</a:t>
          </a:r>
          <a:r>
            <a:rPr lang="en-US" sz="2400" dirty="0"/>
            <a:t>)</a:t>
          </a:r>
        </a:p>
      </dgm:t>
    </dgm:pt>
    <dgm:pt modelId="{BB22A0A4-C200-DB42-A0B8-5D4A2C5CCD23}" type="parTrans" cxnId="{BAB02D3E-7991-A64B-A593-F589AE633603}">
      <dgm:prSet/>
      <dgm:spPr/>
      <dgm:t>
        <a:bodyPr/>
        <a:lstStyle/>
        <a:p>
          <a:endParaRPr lang="en-US"/>
        </a:p>
      </dgm:t>
    </dgm:pt>
    <dgm:pt modelId="{F2DA27CF-3463-E84C-A093-616DD8A62044}" type="sibTrans" cxnId="{BAB02D3E-7991-A64B-A593-F589AE633603}">
      <dgm:prSet/>
      <dgm:spPr/>
      <dgm:t>
        <a:bodyPr/>
        <a:lstStyle/>
        <a:p>
          <a:endParaRPr lang="en-US"/>
        </a:p>
      </dgm:t>
    </dgm:pt>
    <dgm:pt modelId="{C9931926-FFF8-D246-80C6-484ADC761A29}">
      <dgm:prSet custT="1"/>
      <dgm:spPr/>
      <dgm:t>
        <a:bodyPr/>
        <a:lstStyle/>
        <a:p>
          <a:r>
            <a:rPr lang="en-US" sz="2400" dirty="0"/>
            <a:t>% (IP)</a:t>
          </a:r>
        </a:p>
      </dgm:t>
    </dgm:pt>
    <dgm:pt modelId="{6AB67DC4-39B1-6847-AC77-D6B7D971A855}" type="parTrans" cxnId="{ABB1A953-5B65-E349-8C1E-26CDEE401B5D}">
      <dgm:prSet/>
      <dgm:spPr/>
      <dgm:t>
        <a:bodyPr/>
        <a:lstStyle/>
        <a:p>
          <a:endParaRPr lang="en-US"/>
        </a:p>
      </dgm:t>
    </dgm:pt>
    <dgm:pt modelId="{79CA160A-7E23-9C48-AA3E-34C3C61F2A2E}" type="sibTrans" cxnId="{ABB1A953-5B65-E349-8C1E-26CDEE401B5D}">
      <dgm:prSet/>
      <dgm:spPr/>
      <dgm:t>
        <a:bodyPr/>
        <a:lstStyle/>
        <a:p>
          <a:endParaRPr lang="en-US"/>
        </a:p>
      </dgm:t>
    </dgm:pt>
    <dgm:pt modelId="{9B0AE738-835D-8B4B-B4FF-8DC63EE5A92C}" type="pres">
      <dgm:prSet presAssocID="{5D57F5D4-A0A1-574F-9F93-132605E4E6F7}" presName="theList" presStyleCnt="0">
        <dgm:presLayoutVars>
          <dgm:dir/>
          <dgm:animLvl val="lvl"/>
          <dgm:resizeHandles val="exact"/>
        </dgm:presLayoutVars>
      </dgm:prSet>
      <dgm:spPr/>
    </dgm:pt>
    <dgm:pt modelId="{116C7E1E-CD50-8643-836B-381883107C2B}" type="pres">
      <dgm:prSet presAssocID="{C535C64D-9210-4949-8BE6-46DA9718BA3B}" presName="compNode" presStyleCnt="0"/>
      <dgm:spPr/>
    </dgm:pt>
    <dgm:pt modelId="{9DB4A7E1-F42E-5B44-9B01-E6EE49656666}" type="pres">
      <dgm:prSet presAssocID="{C535C64D-9210-4949-8BE6-46DA9718BA3B}" presName="aNode" presStyleLbl="bgShp" presStyleIdx="0" presStyleCnt="3"/>
      <dgm:spPr/>
    </dgm:pt>
    <dgm:pt modelId="{B8FCD441-CF83-C24B-AF14-B8C3D4125AE6}" type="pres">
      <dgm:prSet presAssocID="{C535C64D-9210-4949-8BE6-46DA9718BA3B}" presName="textNode" presStyleLbl="bgShp" presStyleIdx="0" presStyleCnt="3"/>
      <dgm:spPr/>
    </dgm:pt>
    <dgm:pt modelId="{E34FF303-216C-E145-A711-5742BEC79175}" type="pres">
      <dgm:prSet presAssocID="{C535C64D-9210-4949-8BE6-46DA9718BA3B}" presName="compChildNode" presStyleCnt="0"/>
      <dgm:spPr/>
    </dgm:pt>
    <dgm:pt modelId="{F74A4CA6-FAD0-4A43-A7CD-B0C23F2349AE}" type="pres">
      <dgm:prSet presAssocID="{C535C64D-9210-4949-8BE6-46DA9718BA3B}" presName="theInnerList" presStyleCnt="0"/>
      <dgm:spPr/>
    </dgm:pt>
    <dgm:pt modelId="{75F8397B-10FC-AD4B-8A6E-9DEAA02BB7BC}" type="pres">
      <dgm:prSet presAssocID="{73F912FC-288A-1141-941C-0996C94064BB}" presName="childNode" presStyleLbl="node1" presStyleIdx="0" presStyleCnt="16">
        <dgm:presLayoutVars>
          <dgm:bulletEnabled val="1"/>
        </dgm:presLayoutVars>
      </dgm:prSet>
      <dgm:spPr/>
    </dgm:pt>
    <dgm:pt modelId="{5496D6CF-D128-1148-8B49-00AB4BE18F30}" type="pres">
      <dgm:prSet presAssocID="{73F912FC-288A-1141-941C-0996C94064BB}" presName="aSpace2" presStyleCnt="0"/>
      <dgm:spPr/>
    </dgm:pt>
    <dgm:pt modelId="{591E4564-7E37-C04A-9015-0046765F3197}" type="pres">
      <dgm:prSet presAssocID="{CD8E711F-3D6B-B149-98B4-A79EA9E7B969}" presName="childNode" presStyleLbl="node1" presStyleIdx="1" presStyleCnt="16">
        <dgm:presLayoutVars>
          <dgm:bulletEnabled val="1"/>
        </dgm:presLayoutVars>
      </dgm:prSet>
      <dgm:spPr/>
    </dgm:pt>
    <dgm:pt modelId="{12B0266B-C797-584D-8DE9-2BDFB0A14B91}" type="pres">
      <dgm:prSet presAssocID="{CD8E711F-3D6B-B149-98B4-A79EA9E7B969}" presName="aSpace2" presStyleCnt="0"/>
      <dgm:spPr/>
    </dgm:pt>
    <dgm:pt modelId="{F24153E8-D876-9242-B4F0-7364433566BE}" type="pres">
      <dgm:prSet presAssocID="{84992EDB-CAEC-EA42-B487-6DF888B561E8}" presName="childNode" presStyleLbl="node1" presStyleIdx="2" presStyleCnt="16">
        <dgm:presLayoutVars>
          <dgm:bulletEnabled val="1"/>
        </dgm:presLayoutVars>
      </dgm:prSet>
      <dgm:spPr/>
    </dgm:pt>
    <dgm:pt modelId="{F753D11C-33FB-2D4B-88CB-41B0F5E83E54}" type="pres">
      <dgm:prSet presAssocID="{84992EDB-CAEC-EA42-B487-6DF888B561E8}" presName="aSpace2" presStyleCnt="0"/>
      <dgm:spPr/>
    </dgm:pt>
    <dgm:pt modelId="{F5B53FB5-A397-FF47-9700-FFA56AC5802D}" type="pres">
      <dgm:prSet presAssocID="{EBC15AAB-6C34-5E4A-B480-1CCAE1A64A6B}" presName="childNode" presStyleLbl="node1" presStyleIdx="3" presStyleCnt="16">
        <dgm:presLayoutVars>
          <dgm:bulletEnabled val="1"/>
        </dgm:presLayoutVars>
      </dgm:prSet>
      <dgm:spPr/>
    </dgm:pt>
    <dgm:pt modelId="{7B0E6CFE-633B-5B43-9AA4-A9C9FBE6524E}" type="pres">
      <dgm:prSet presAssocID="{EBC15AAB-6C34-5E4A-B480-1CCAE1A64A6B}" presName="aSpace2" presStyleCnt="0"/>
      <dgm:spPr/>
    </dgm:pt>
    <dgm:pt modelId="{731B2CBD-3A86-864A-9177-8A0D17BF087E}" type="pres">
      <dgm:prSet presAssocID="{044AF295-1E67-2946-BB2A-ECB7D1772315}" presName="childNode" presStyleLbl="node1" presStyleIdx="4" presStyleCnt="16">
        <dgm:presLayoutVars>
          <dgm:bulletEnabled val="1"/>
        </dgm:presLayoutVars>
      </dgm:prSet>
      <dgm:spPr/>
    </dgm:pt>
    <dgm:pt modelId="{A77E3A51-C9D1-CF44-89B4-05AAFC01ED06}" type="pres">
      <dgm:prSet presAssocID="{C535C64D-9210-4949-8BE6-46DA9718BA3B}" presName="aSpace" presStyleCnt="0"/>
      <dgm:spPr/>
    </dgm:pt>
    <dgm:pt modelId="{5A5A539E-CF42-7340-B880-52A027047F63}" type="pres">
      <dgm:prSet presAssocID="{34620C7C-538C-9B4E-941C-658919EEC3E1}" presName="compNode" presStyleCnt="0"/>
      <dgm:spPr/>
    </dgm:pt>
    <dgm:pt modelId="{E89B62E2-175A-CE44-B6FA-5B2FCEFBA248}" type="pres">
      <dgm:prSet presAssocID="{34620C7C-538C-9B4E-941C-658919EEC3E1}" presName="aNode" presStyleLbl="bgShp" presStyleIdx="1" presStyleCnt="3"/>
      <dgm:spPr/>
    </dgm:pt>
    <dgm:pt modelId="{FDBBEE32-392D-B148-A4FF-DB12F6C02229}" type="pres">
      <dgm:prSet presAssocID="{34620C7C-538C-9B4E-941C-658919EEC3E1}" presName="textNode" presStyleLbl="bgShp" presStyleIdx="1" presStyleCnt="3"/>
      <dgm:spPr/>
    </dgm:pt>
    <dgm:pt modelId="{904F7AEC-6112-FC47-9E2F-51A97202063B}" type="pres">
      <dgm:prSet presAssocID="{34620C7C-538C-9B4E-941C-658919EEC3E1}" presName="compChildNode" presStyleCnt="0"/>
      <dgm:spPr/>
    </dgm:pt>
    <dgm:pt modelId="{3F86FC2C-2DB8-2140-8208-7314C08506D9}" type="pres">
      <dgm:prSet presAssocID="{34620C7C-538C-9B4E-941C-658919EEC3E1}" presName="theInnerList" presStyleCnt="0"/>
      <dgm:spPr/>
    </dgm:pt>
    <dgm:pt modelId="{1D4EC8F3-2C62-F24E-A6D9-75AC37479DBC}" type="pres">
      <dgm:prSet presAssocID="{C269B1D9-C44C-2A48-9219-A8275C77D602}" presName="childNode" presStyleLbl="node1" presStyleIdx="5" presStyleCnt="16">
        <dgm:presLayoutVars>
          <dgm:bulletEnabled val="1"/>
        </dgm:presLayoutVars>
      </dgm:prSet>
      <dgm:spPr/>
    </dgm:pt>
    <dgm:pt modelId="{EA2DD38A-F168-2E4E-8922-8009B229ACE5}" type="pres">
      <dgm:prSet presAssocID="{C269B1D9-C44C-2A48-9219-A8275C77D602}" presName="aSpace2" presStyleCnt="0"/>
      <dgm:spPr/>
    </dgm:pt>
    <dgm:pt modelId="{92A92A88-863B-B841-8447-059DDB8B80CA}" type="pres">
      <dgm:prSet presAssocID="{0597FDD7-4CF5-664B-B546-717A00924630}" presName="childNode" presStyleLbl="node1" presStyleIdx="6" presStyleCnt="16">
        <dgm:presLayoutVars>
          <dgm:bulletEnabled val="1"/>
        </dgm:presLayoutVars>
      </dgm:prSet>
      <dgm:spPr/>
    </dgm:pt>
    <dgm:pt modelId="{D046777F-1470-8C4D-A3BF-74D737BB9CD8}" type="pres">
      <dgm:prSet presAssocID="{0597FDD7-4CF5-664B-B546-717A00924630}" presName="aSpace2" presStyleCnt="0"/>
      <dgm:spPr/>
    </dgm:pt>
    <dgm:pt modelId="{CA781F22-3696-A144-89C4-BDBA54853AB4}" type="pres">
      <dgm:prSet presAssocID="{1D3A0E0B-20CA-9745-A150-056AC57213B1}" presName="childNode" presStyleLbl="node1" presStyleIdx="7" presStyleCnt="16">
        <dgm:presLayoutVars>
          <dgm:bulletEnabled val="1"/>
        </dgm:presLayoutVars>
      </dgm:prSet>
      <dgm:spPr/>
    </dgm:pt>
    <dgm:pt modelId="{61D4275E-EBB8-2C45-972C-FF86F46B053E}" type="pres">
      <dgm:prSet presAssocID="{1D3A0E0B-20CA-9745-A150-056AC57213B1}" presName="aSpace2" presStyleCnt="0"/>
      <dgm:spPr/>
    </dgm:pt>
    <dgm:pt modelId="{BA03EAE2-2314-1E49-9EEC-FE060EE78B9D}" type="pres">
      <dgm:prSet presAssocID="{198EF910-5158-3A48-A3EB-43877B4FC4C0}" presName="childNode" presStyleLbl="node1" presStyleIdx="8" presStyleCnt="16">
        <dgm:presLayoutVars>
          <dgm:bulletEnabled val="1"/>
        </dgm:presLayoutVars>
      </dgm:prSet>
      <dgm:spPr/>
    </dgm:pt>
    <dgm:pt modelId="{F94E1DAE-3E1E-974F-A002-AEFE464C4841}" type="pres">
      <dgm:prSet presAssocID="{198EF910-5158-3A48-A3EB-43877B4FC4C0}" presName="aSpace2" presStyleCnt="0"/>
      <dgm:spPr/>
    </dgm:pt>
    <dgm:pt modelId="{B0FA173B-AFFC-A245-B129-AA7F240E1BCC}" type="pres">
      <dgm:prSet presAssocID="{B003435A-B43E-D14A-9505-3F6A249CC697}" presName="childNode" presStyleLbl="node1" presStyleIdx="9" presStyleCnt="16">
        <dgm:presLayoutVars>
          <dgm:bulletEnabled val="1"/>
        </dgm:presLayoutVars>
      </dgm:prSet>
      <dgm:spPr/>
    </dgm:pt>
    <dgm:pt modelId="{C4B5E045-CE95-384D-92B2-E4385DD3D403}" type="pres">
      <dgm:prSet presAssocID="{34620C7C-538C-9B4E-941C-658919EEC3E1}" presName="aSpace" presStyleCnt="0"/>
      <dgm:spPr/>
    </dgm:pt>
    <dgm:pt modelId="{4065529D-4E3E-6742-9734-E86179E04E65}" type="pres">
      <dgm:prSet presAssocID="{69ADDE33-4C27-CC4F-ACFE-6EF74A1A5538}" presName="compNode" presStyleCnt="0"/>
      <dgm:spPr/>
    </dgm:pt>
    <dgm:pt modelId="{15571324-4600-C94C-9209-6F819D7C5F79}" type="pres">
      <dgm:prSet presAssocID="{69ADDE33-4C27-CC4F-ACFE-6EF74A1A5538}" presName="aNode" presStyleLbl="bgShp" presStyleIdx="2" presStyleCnt="3"/>
      <dgm:spPr/>
    </dgm:pt>
    <dgm:pt modelId="{7071244D-82A3-AB4E-8582-2FDFEC2F1D4C}" type="pres">
      <dgm:prSet presAssocID="{69ADDE33-4C27-CC4F-ACFE-6EF74A1A5538}" presName="textNode" presStyleLbl="bgShp" presStyleIdx="2" presStyleCnt="3"/>
      <dgm:spPr/>
    </dgm:pt>
    <dgm:pt modelId="{CF1575E4-E269-F844-B997-AB86CF20D49C}" type="pres">
      <dgm:prSet presAssocID="{69ADDE33-4C27-CC4F-ACFE-6EF74A1A5538}" presName="compChildNode" presStyleCnt="0"/>
      <dgm:spPr/>
    </dgm:pt>
    <dgm:pt modelId="{61D83899-59E7-2C4F-B145-ED915842FB64}" type="pres">
      <dgm:prSet presAssocID="{69ADDE33-4C27-CC4F-ACFE-6EF74A1A5538}" presName="theInnerList" presStyleCnt="0"/>
      <dgm:spPr/>
    </dgm:pt>
    <dgm:pt modelId="{4F090E34-2EA6-A443-BFF3-40283A3C6C0E}" type="pres">
      <dgm:prSet presAssocID="{4D61340D-4B3A-584C-ABB7-AE61E191BB7A}" presName="childNode" presStyleLbl="node1" presStyleIdx="10" presStyleCnt="16">
        <dgm:presLayoutVars>
          <dgm:bulletEnabled val="1"/>
        </dgm:presLayoutVars>
      </dgm:prSet>
      <dgm:spPr/>
    </dgm:pt>
    <dgm:pt modelId="{FCB7116F-551B-3E49-9EFF-1DD6D46F5450}" type="pres">
      <dgm:prSet presAssocID="{4D61340D-4B3A-584C-ABB7-AE61E191BB7A}" presName="aSpace2" presStyleCnt="0"/>
      <dgm:spPr/>
    </dgm:pt>
    <dgm:pt modelId="{47DC1791-7DBD-C540-BDEE-88FDCBB8E686}" type="pres">
      <dgm:prSet presAssocID="{420FCFBD-8A43-B74C-8343-3DC12C15F1AF}" presName="childNode" presStyleLbl="node1" presStyleIdx="11" presStyleCnt="16">
        <dgm:presLayoutVars>
          <dgm:bulletEnabled val="1"/>
        </dgm:presLayoutVars>
      </dgm:prSet>
      <dgm:spPr/>
    </dgm:pt>
    <dgm:pt modelId="{ED03B7A7-5FC1-6542-A18F-F7923C506509}" type="pres">
      <dgm:prSet presAssocID="{420FCFBD-8A43-B74C-8343-3DC12C15F1AF}" presName="aSpace2" presStyleCnt="0"/>
      <dgm:spPr/>
    </dgm:pt>
    <dgm:pt modelId="{EBCD8BC2-EBDD-7D4E-AE91-ECEAE6E9C75F}" type="pres">
      <dgm:prSet presAssocID="{176C79FA-C011-9B46-A01F-E53C5A0D558A}" presName="childNode" presStyleLbl="node1" presStyleIdx="12" presStyleCnt="16">
        <dgm:presLayoutVars>
          <dgm:bulletEnabled val="1"/>
        </dgm:presLayoutVars>
      </dgm:prSet>
      <dgm:spPr/>
    </dgm:pt>
    <dgm:pt modelId="{CDCDDCC6-6CD0-E64E-AC5B-404EB9875C3C}" type="pres">
      <dgm:prSet presAssocID="{176C79FA-C011-9B46-A01F-E53C5A0D558A}" presName="aSpace2" presStyleCnt="0"/>
      <dgm:spPr/>
    </dgm:pt>
    <dgm:pt modelId="{B53187EC-5C06-F140-9C18-1152467262A3}" type="pres">
      <dgm:prSet presAssocID="{3F45DFC0-840C-F747-90DC-D15619387278}" presName="childNode" presStyleLbl="node1" presStyleIdx="13" presStyleCnt="16">
        <dgm:presLayoutVars>
          <dgm:bulletEnabled val="1"/>
        </dgm:presLayoutVars>
      </dgm:prSet>
      <dgm:spPr/>
    </dgm:pt>
    <dgm:pt modelId="{91E98FCB-50BD-7248-A2D2-96990D8503A7}" type="pres">
      <dgm:prSet presAssocID="{3F45DFC0-840C-F747-90DC-D15619387278}" presName="aSpace2" presStyleCnt="0"/>
      <dgm:spPr/>
    </dgm:pt>
    <dgm:pt modelId="{90BECD6E-402E-2E44-8DF7-6AA4904BBA89}" type="pres">
      <dgm:prSet presAssocID="{17CC75C6-4ACA-5645-8BA3-7712DD2608F6}" presName="childNode" presStyleLbl="node1" presStyleIdx="14" presStyleCnt="16">
        <dgm:presLayoutVars>
          <dgm:bulletEnabled val="1"/>
        </dgm:presLayoutVars>
      </dgm:prSet>
      <dgm:spPr/>
    </dgm:pt>
    <dgm:pt modelId="{E434B053-77D2-574A-81C5-15142576B166}" type="pres">
      <dgm:prSet presAssocID="{17CC75C6-4ACA-5645-8BA3-7712DD2608F6}" presName="aSpace2" presStyleCnt="0"/>
      <dgm:spPr/>
    </dgm:pt>
    <dgm:pt modelId="{C6DF2DEC-8EAC-8F44-B0F0-3F434C2A5E50}" type="pres">
      <dgm:prSet presAssocID="{C9931926-FFF8-D246-80C6-484ADC761A29}" presName="childNode" presStyleLbl="node1" presStyleIdx="15" presStyleCnt="16">
        <dgm:presLayoutVars>
          <dgm:bulletEnabled val="1"/>
        </dgm:presLayoutVars>
      </dgm:prSet>
      <dgm:spPr/>
    </dgm:pt>
  </dgm:ptLst>
  <dgm:cxnLst>
    <dgm:cxn modelId="{C47F360B-5B97-A546-BE78-5CBFAC3F4882}" srcId="{5D57F5D4-A0A1-574F-9F93-132605E4E6F7}" destId="{34620C7C-538C-9B4E-941C-658919EEC3E1}" srcOrd="1" destOrd="0" parTransId="{66DC5FE3-3695-E243-AD47-BD4167B52533}" sibTransId="{FA362B16-E2BC-6047-89DB-9FFB5A3BED49}"/>
    <dgm:cxn modelId="{61FE6E14-F049-ED40-B3BF-72598E3957AB}" type="presOf" srcId="{1D3A0E0B-20CA-9745-A150-056AC57213B1}" destId="{CA781F22-3696-A144-89C4-BDBA54853AB4}" srcOrd="0" destOrd="0" presId="urn:microsoft.com/office/officeart/2005/8/layout/lProcess2"/>
    <dgm:cxn modelId="{305D1425-0AEC-AA4C-8E86-68833BA7DF65}" type="presOf" srcId="{044AF295-1E67-2946-BB2A-ECB7D1772315}" destId="{731B2CBD-3A86-864A-9177-8A0D17BF087E}" srcOrd="0" destOrd="0" presId="urn:microsoft.com/office/officeart/2005/8/layout/lProcess2"/>
    <dgm:cxn modelId="{9BB2FA26-A05E-434F-82CD-1C9A8298D5A3}" type="presOf" srcId="{3F45DFC0-840C-F747-90DC-D15619387278}" destId="{B53187EC-5C06-F140-9C18-1152467262A3}" srcOrd="0" destOrd="0" presId="urn:microsoft.com/office/officeart/2005/8/layout/lProcess2"/>
    <dgm:cxn modelId="{B1E8EF35-CF2C-9644-9B20-9615133532FA}" type="presOf" srcId="{69ADDE33-4C27-CC4F-ACFE-6EF74A1A5538}" destId="{7071244D-82A3-AB4E-8582-2FDFEC2F1D4C}" srcOrd="1" destOrd="0" presId="urn:microsoft.com/office/officeart/2005/8/layout/lProcess2"/>
    <dgm:cxn modelId="{BAB02D3E-7991-A64B-A593-F589AE633603}" srcId="{69ADDE33-4C27-CC4F-ACFE-6EF74A1A5538}" destId="{17CC75C6-4ACA-5645-8BA3-7712DD2608F6}" srcOrd="4" destOrd="0" parTransId="{BB22A0A4-C200-DB42-A0B8-5D4A2C5CCD23}" sibTransId="{F2DA27CF-3463-E84C-A093-616DD8A62044}"/>
    <dgm:cxn modelId="{E4B4BE3E-B233-5344-A6AF-3028E207DCD6}" type="presOf" srcId="{B003435A-B43E-D14A-9505-3F6A249CC697}" destId="{B0FA173B-AFFC-A245-B129-AA7F240E1BCC}" srcOrd="0" destOrd="0" presId="urn:microsoft.com/office/officeart/2005/8/layout/lProcess2"/>
    <dgm:cxn modelId="{A107464E-38D4-194C-B7E3-A2714D1BB1BC}" type="presOf" srcId="{198EF910-5158-3A48-A3EB-43877B4FC4C0}" destId="{BA03EAE2-2314-1E49-9EEC-FE060EE78B9D}" srcOrd="0" destOrd="0" presId="urn:microsoft.com/office/officeart/2005/8/layout/lProcess2"/>
    <dgm:cxn modelId="{0A245E53-34FC-E14C-87FD-C7DFBEEE2A76}" type="presOf" srcId="{34620C7C-538C-9B4E-941C-658919EEC3E1}" destId="{E89B62E2-175A-CE44-B6FA-5B2FCEFBA248}" srcOrd="0" destOrd="0" presId="urn:microsoft.com/office/officeart/2005/8/layout/lProcess2"/>
    <dgm:cxn modelId="{ABB1A953-5B65-E349-8C1E-26CDEE401B5D}" srcId="{69ADDE33-4C27-CC4F-ACFE-6EF74A1A5538}" destId="{C9931926-FFF8-D246-80C6-484ADC761A29}" srcOrd="5" destOrd="0" parTransId="{6AB67DC4-39B1-6847-AC77-D6B7D971A855}" sibTransId="{79CA160A-7E23-9C48-AA3E-34C3C61F2A2E}"/>
    <dgm:cxn modelId="{4583B355-2A48-1C4D-B6A4-7831FD56B7E5}" type="presOf" srcId="{84992EDB-CAEC-EA42-B487-6DF888B561E8}" destId="{F24153E8-D876-9242-B4F0-7364433566BE}" srcOrd="0" destOrd="0" presId="urn:microsoft.com/office/officeart/2005/8/layout/lProcess2"/>
    <dgm:cxn modelId="{D75E6456-045F-914F-A197-390791CEF373}" type="presOf" srcId="{176C79FA-C011-9B46-A01F-E53C5A0D558A}" destId="{EBCD8BC2-EBDD-7D4E-AE91-ECEAE6E9C75F}" srcOrd="0" destOrd="0" presId="urn:microsoft.com/office/officeart/2005/8/layout/lProcess2"/>
    <dgm:cxn modelId="{B20D8266-97D9-DD4C-9461-F1AAEC11817B}" type="presOf" srcId="{4D61340D-4B3A-584C-ABB7-AE61E191BB7A}" destId="{4F090E34-2EA6-A443-BFF3-40283A3C6C0E}" srcOrd="0" destOrd="0" presId="urn:microsoft.com/office/officeart/2005/8/layout/lProcess2"/>
    <dgm:cxn modelId="{34E9416D-CD55-CD4D-A890-151C42B7EEEE}" type="presOf" srcId="{C9931926-FFF8-D246-80C6-484ADC761A29}" destId="{C6DF2DEC-8EAC-8F44-B0F0-3F434C2A5E50}" srcOrd="0" destOrd="0" presId="urn:microsoft.com/office/officeart/2005/8/layout/lProcess2"/>
    <dgm:cxn modelId="{4024436E-CA3F-304F-A0A1-ABDF71AA365D}" srcId="{34620C7C-538C-9B4E-941C-658919EEC3E1}" destId="{C269B1D9-C44C-2A48-9219-A8275C77D602}" srcOrd="0" destOrd="0" parTransId="{EC419EED-5356-6042-AEE5-8F5CA14B4C50}" sibTransId="{C92B245F-6BB1-4643-ADF2-E2D817FD264F}"/>
    <dgm:cxn modelId="{14FE866F-45A3-C347-9105-CAD93771F2B7}" srcId="{C535C64D-9210-4949-8BE6-46DA9718BA3B}" destId="{CD8E711F-3D6B-B149-98B4-A79EA9E7B969}" srcOrd="1" destOrd="0" parTransId="{B1D4F939-DB41-514A-AF39-79CC2C03D194}" sibTransId="{7C6EE5A8-8BA2-D44C-8986-252F414DAB05}"/>
    <dgm:cxn modelId="{74D0C682-F328-F84B-BB41-67F7425177AD}" srcId="{C535C64D-9210-4949-8BE6-46DA9718BA3B}" destId="{84992EDB-CAEC-EA42-B487-6DF888B561E8}" srcOrd="2" destOrd="0" parTransId="{17EC147B-73E4-3E41-B312-9BD375FF731D}" sibTransId="{F618E5A9-7E37-2542-A136-B30B72FBB043}"/>
    <dgm:cxn modelId="{45A11783-4489-9644-B6B5-429CFA9DDC9B}" type="presOf" srcId="{73F912FC-288A-1141-941C-0996C94064BB}" destId="{75F8397B-10FC-AD4B-8A6E-9DEAA02BB7BC}" srcOrd="0" destOrd="0" presId="urn:microsoft.com/office/officeart/2005/8/layout/lProcess2"/>
    <dgm:cxn modelId="{2E66B183-66F5-8B4E-854C-4CAD0AA5AA71}" type="presOf" srcId="{34620C7C-538C-9B4E-941C-658919EEC3E1}" destId="{FDBBEE32-392D-B148-A4FF-DB12F6C02229}" srcOrd="1" destOrd="0" presId="urn:microsoft.com/office/officeart/2005/8/layout/lProcess2"/>
    <dgm:cxn modelId="{35507F88-2822-B742-B076-8DABBCAECFDC}" srcId="{69ADDE33-4C27-CC4F-ACFE-6EF74A1A5538}" destId="{176C79FA-C011-9B46-A01F-E53C5A0D558A}" srcOrd="2" destOrd="0" parTransId="{C8CDAD0E-AB61-274A-8150-BFFC5361A802}" sibTransId="{6931E1C8-0B96-4145-B88E-56F99AF9EC76}"/>
    <dgm:cxn modelId="{E93FA590-A13A-E645-8AA0-7A55076B132D}" type="presOf" srcId="{EBC15AAB-6C34-5E4A-B480-1CCAE1A64A6B}" destId="{F5B53FB5-A397-FF47-9700-FFA56AC5802D}" srcOrd="0" destOrd="0" presId="urn:microsoft.com/office/officeart/2005/8/layout/lProcess2"/>
    <dgm:cxn modelId="{A09A9E91-6097-B84B-8BD1-E5F0BC6FC765}" type="presOf" srcId="{C269B1D9-C44C-2A48-9219-A8275C77D602}" destId="{1D4EC8F3-2C62-F24E-A6D9-75AC37479DBC}" srcOrd="0" destOrd="0" presId="urn:microsoft.com/office/officeart/2005/8/layout/lProcess2"/>
    <dgm:cxn modelId="{3C961B93-C563-0F47-AC1F-ACEC526EE1F8}" srcId="{69ADDE33-4C27-CC4F-ACFE-6EF74A1A5538}" destId="{3F45DFC0-840C-F747-90DC-D15619387278}" srcOrd="3" destOrd="0" parTransId="{3FA96C6D-CC31-6A47-ACF2-E942E8E7A752}" sibTransId="{8EA56C0D-2A8D-B24D-8E75-7EB9C2C82D5F}"/>
    <dgm:cxn modelId="{466AAD93-1A58-964C-84B3-2E7C81B29F0A}" srcId="{69ADDE33-4C27-CC4F-ACFE-6EF74A1A5538}" destId="{4D61340D-4B3A-584C-ABB7-AE61E191BB7A}" srcOrd="0" destOrd="0" parTransId="{79DFF374-B28C-D249-ABC1-7D438BE8D225}" sibTransId="{35190199-ADF3-DB49-822C-BDCE29F9E5F2}"/>
    <dgm:cxn modelId="{43AA5F9A-BD70-1240-8E0E-731BB5F15DCC}" type="presOf" srcId="{69ADDE33-4C27-CC4F-ACFE-6EF74A1A5538}" destId="{15571324-4600-C94C-9209-6F819D7C5F79}" srcOrd="0" destOrd="0" presId="urn:microsoft.com/office/officeart/2005/8/layout/lProcess2"/>
    <dgm:cxn modelId="{D9F3B99E-909A-7844-A560-2C062A052EE1}" srcId="{34620C7C-538C-9B4E-941C-658919EEC3E1}" destId="{0597FDD7-4CF5-664B-B546-717A00924630}" srcOrd="1" destOrd="0" parTransId="{39E4245A-9AE8-2247-BDFA-6D8921A0884D}" sibTransId="{0650027D-149B-EE4F-921A-8D8E46BEE0C9}"/>
    <dgm:cxn modelId="{061640A6-4FD3-A545-91F1-6B8A06D6547F}" type="presOf" srcId="{CD8E711F-3D6B-B149-98B4-A79EA9E7B969}" destId="{591E4564-7E37-C04A-9015-0046765F3197}" srcOrd="0" destOrd="0" presId="urn:microsoft.com/office/officeart/2005/8/layout/lProcess2"/>
    <dgm:cxn modelId="{5DE56CAB-B051-8849-A3C5-2BE302C6E96B}" srcId="{34620C7C-538C-9B4E-941C-658919EEC3E1}" destId="{198EF910-5158-3A48-A3EB-43877B4FC4C0}" srcOrd="3" destOrd="0" parTransId="{46F1C106-CE1A-374A-B563-B589249972EE}" sibTransId="{25DC028E-14A9-6145-BE98-FBF05B19CFE3}"/>
    <dgm:cxn modelId="{BDB284AF-C5C7-644F-9E16-ED086EDDA846}" srcId="{34620C7C-538C-9B4E-941C-658919EEC3E1}" destId="{1D3A0E0B-20CA-9745-A150-056AC57213B1}" srcOrd="2" destOrd="0" parTransId="{49D693D5-E624-2245-AC50-111465CCB52D}" sibTransId="{C1ECCB0D-4632-BA4D-9C28-186AA1ABD7E1}"/>
    <dgm:cxn modelId="{718D41B2-9A7E-7447-87BD-F69064E1B192}" type="presOf" srcId="{C535C64D-9210-4949-8BE6-46DA9718BA3B}" destId="{B8FCD441-CF83-C24B-AF14-B8C3D4125AE6}" srcOrd="1" destOrd="0" presId="urn:microsoft.com/office/officeart/2005/8/layout/lProcess2"/>
    <dgm:cxn modelId="{CF1F25B8-BC26-2D48-8FC5-A1C0048A6774}" srcId="{5D57F5D4-A0A1-574F-9F93-132605E4E6F7}" destId="{C535C64D-9210-4949-8BE6-46DA9718BA3B}" srcOrd="0" destOrd="0" parTransId="{8F8A205B-6E19-3441-A286-CD57895E641F}" sibTransId="{18788019-416A-E149-B10F-B7AAE843DAA4}"/>
    <dgm:cxn modelId="{ACB240BB-7E8A-EF42-BAEB-EF9725FE372C}" type="presOf" srcId="{0597FDD7-4CF5-664B-B546-717A00924630}" destId="{92A92A88-863B-B841-8447-059DDB8B80CA}" srcOrd="0" destOrd="0" presId="urn:microsoft.com/office/officeart/2005/8/layout/lProcess2"/>
    <dgm:cxn modelId="{0AEE03C6-636F-4C46-95CB-037D230AA468}" type="presOf" srcId="{C535C64D-9210-4949-8BE6-46DA9718BA3B}" destId="{9DB4A7E1-F42E-5B44-9B01-E6EE49656666}" srcOrd="0" destOrd="0" presId="urn:microsoft.com/office/officeart/2005/8/layout/lProcess2"/>
    <dgm:cxn modelId="{BDA98FCF-6791-AD45-A183-38D0CC1DEEDA}" srcId="{C535C64D-9210-4949-8BE6-46DA9718BA3B}" destId="{73F912FC-288A-1141-941C-0996C94064BB}" srcOrd="0" destOrd="0" parTransId="{C6DAF1CD-C44C-6E4E-9CD1-784C1AB9CB0B}" sibTransId="{3EEF3A47-3379-074D-A97E-EDEAC2C34E4C}"/>
    <dgm:cxn modelId="{B783CDD5-1C64-1B4B-BF37-F2F8C0EEC5CE}" srcId="{C535C64D-9210-4949-8BE6-46DA9718BA3B}" destId="{044AF295-1E67-2946-BB2A-ECB7D1772315}" srcOrd="4" destOrd="0" parTransId="{B7975302-FC03-BA45-818A-95C1A64ACC8A}" sibTransId="{C2039A03-953A-5F44-85BD-9B6318E73157}"/>
    <dgm:cxn modelId="{0F3108D9-5396-694C-82FE-DEABD9334F67}" type="presOf" srcId="{420FCFBD-8A43-B74C-8343-3DC12C15F1AF}" destId="{47DC1791-7DBD-C540-BDEE-88FDCBB8E686}" srcOrd="0" destOrd="0" presId="urn:microsoft.com/office/officeart/2005/8/layout/lProcess2"/>
    <dgm:cxn modelId="{1E596CE0-929A-8344-9F06-6F6A3A123352}" srcId="{5D57F5D4-A0A1-574F-9F93-132605E4E6F7}" destId="{69ADDE33-4C27-CC4F-ACFE-6EF74A1A5538}" srcOrd="2" destOrd="0" parTransId="{76E92D41-9EE5-3D4B-B8FF-49C2CAB84476}" sibTransId="{013E38D8-12C6-E144-B7D5-A13D810FB98C}"/>
    <dgm:cxn modelId="{DFE462E5-E390-384A-876B-3EB1F77217D1}" srcId="{34620C7C-538C-9B4E-941C-658919EEC3E1}" destId="{B003435A-B43E-D14A-9505-3F6A249CC697}" srcOrd="4" destOrd="0" parTransId="{5F852313-6EB2-1F4D-B96B-FB952AB43F02}" sibTransId="{7E94A06D-475B-734F-8295-902559C12675}"/>
    <dgm:cxn modelId="{56E752E7-7D3A-C34F-817E-577D79D8E6E8}" srcId="{69ADDE33-4C27-CC4F-ACFE-6EF74A1A5538}" destId="{420FCFBD-8A43-B74C-8343-3DC12C15F1AF}" srcOrd="1" destOrd="0" parTransId="{33F5DC3A-C054-F04B-B035-4CBAE2557447}" sibTransId="{636714E2-E0B0-A745-BC69-8D25384F7D67}"/>
    <dgm:cxn modelId="{3A0974E8-AA45-A04E-9CFC-1AD386F37BBF}" type="presOf" srcId="{5D57F5D4-A0A1-574F-9F93-132605E4E6F7}" destId="{9B0AE738-835D-8B4B-B4FF-8DC63EE5A92C}" srcOrd="0" destOrd="0" presId="urn:microsoft.com/office/officeart/2005/8/layout/lProcess2"/>
    <dgm:cxn modelId="{68759DEC-E4E6-CC4F-9AF6-3E12BA56D84E}" srcId="{C535C64D-9210-4949-8BE6-46DA9718BA3B}" destId="{EBC15AAB-6C34-5E4A-B480-1CCAE1A64A6B}" srcOrd="3" destOrd="0" parTransId="{63A8FAA5-714A-0B4F-8858-4D63799670D4}" sibTransId="{7116CEBD-DBE4-C24B-A702-DE48D0288499}"/>
    <dgm:cxn modelId="{FFC8F4F7-7288-D943-8C5A-8F5B1DD19861}" type="presOf" srcId="{17CC75C6-4ACA-5645-8BA3-7712DD2608F6}" destId="{90BECD6E-402E-2E44-8DF7-6AA4904BBA89}" srcOrd="0" destOrd="0" presId="urn:microsoft.com/office/officeart/2005/8/layout/lProcess2"/>
    <dgm:cxn modelId="{8A9B4500-6DDE-A04F-8811-930698F87E4A}" type="presParOf" srcId="{9B0AE738-835D-8B4B-B4FF-8DC63EE5A92C}" destId="{116C7E1E-CD50-8643-836B-381883107C2B}" srcOrd="0" destOrd="0" presId="urn:microsoft.com/office/officeart/2005/8/layout/lProcess2"/>
    <dgm:cxn modelId="{20FEF012-8531-E945-A4F2-02DA8F5B738E}" type="presParOf" srcId="{116C7E1E-CD50-8643-836B-381883107C2B}" destId="{9DB4A7E1-F42E-5B44-9B01-E6EE49656666}" srcOrd="0" destOrd="0" presId="urn:microsoft.com/office/officeart/2005/8/layout/lProcess2"/>
    <dgm:cxn modelId="{313D346A-F512-864B-BCF6-1D702A47587C}" type="presParOf" srcId="{116C7E1E-CD50-8643-836B-381883107C2B}" destId="{B8FCD441-CF83-C24B-AF14-B8C3D4125AE6}" srcOrd="1" destOrd="0" presId="urn:microsoft.com/office/officeart/2005/8/layout/lProcess2"/>
    <dgm:cxn modelId="{E948406B-FE59-0645-AFEF-0A8B3D3A6349}" type="presParOf" srcId="{116C7E1E-CD50-8643-836B-381883107C2B}" destId="{E34FF303-216C-E145-A711-5742BEC79175}" srcOrd="2" destOrd="0" presId="urn:microsoft.com/office/officeart/2005/8/layout/lProcess2"/>
    <dgm:cxn modelId="{18FF181F-3ADE-EF42-8D49-F3B3B295650D}" type="presParOf" srcId="{E34FF303-216C-E145-A711-5742BEC79175}" destId="{F74A4CA6-FAD0-4A43-A7CD-B0C23F2349AE}" srcOrd="0" destOrd="0" presId="urn:microsoft.com/office/officeart/2005/8/layout/lProcess2"/>
    <dgm:cxn modelId="{B6DB21B0-99CE-394D-B53A-2724BBC2D355}" type="presParOf" srcId="{F74A4CA6-FAD0-4A43-A7CD-B0C23F2349AE}" destId="{75F8397B-10FC-AD4B-8A6E-9DEAA02BB7BC}" srcOrd="0" destOrd="0" presId="urn:microsoft.com/office/officeart/2005/8/layout/lProcess2"/>
    <dgm:cxn modelId="{6485AF31-D24F-374B-B62A-72C62197806C}" type="presParOf" srcId="{F74A4CA6-FAD0-4A43-A7CD-B0C23F2349AE}" destId="{5496D6CF-D128-1148-8B49-00AB4BE18F30}" srcOrd="1" destOrd="0" presId="urn:microsoft.com/office/officeart/2005/8/layout/lProcess2"/>
    <dgm:cxn modelId="{E212A7D4-7A3E-E54A-BA86-CF72EAC57A6D}" type="presParOf" srcId="{F74A4CA6-FAD0-4A43-A7CD-B0C23F2349AE}" destId="{591E4564-7E37-C04A-9015-0046765F3197}" srcOrd="2" destOrd="0" presId="urn:microsoft.com/office/officeart/2005/8/layout/lProcess2"/>
    <dgm:cxn modelId="{A9F0B6BC-0E2A-9B43-8908-4115FDDF583F}" type="presParOf" srcId="{F74A4CA6-FAD0-4A43-A7CD-B0C23F2349AE}" destId="{12B0266B-C797-584D-8DE9-2BDFB0A14B91}" srcOrd="3" destOrd="0" presId="urn:microsoft.com/office/officeart/2005/8/layout/lProcess2"/>
    <dgm:cxn modelId="{A45219A8-8333-DB46-876B-A5E9A37392AD}" type="presParOf" srcId="{F74A4CA6-FAD0-4A43-A7CD-B0C23F2349AE}" destId="{F24153E8-D876-9242-B4F0-7364433566BE}" srcOrd="4" destOrd="0" presId="urn:microsoft.com/office/officeart/2005/8/layout/lProcess2"/>
    <dgm:cxn modelId="{9FC8457D-9ADD-F44E-AE07-6CBD335A1A65}" type="presParOf" srcId="{F74A4CA6-FAD0-4A43-A7CD-B0C23F2349AE}" destId="{F753D11C-33FB-2D4B-88CB-41B0F5E83E54}" srcOrd="5" destOrd="0" presId="urn:microsoft.com/office/officeart/2005/8/layout/lProcess2"/>
    <dgm:cxn modelId="{7E4DF18B-846B-9E43-A510-2AED35E2BE98}" type="presParOf" srcId="{F74A4CA6-FAD0-4A43-A7CD-B0C23F2349AE}" destId="{F5B53FB5-A397-FF47-9700-FFA56AC5802D}" srcOrd="6" destOrd="0" presId="urn:microsoft.com/office/officeart/2005/8/layout/lProcess2"/>
    <dgm:cxn modelId="{27C0626B-73B1-714C-86D4-27F1AC0C0A49}" type="presParOf" srcId="{F74A4CA6-FAD0-4A43-A7CD-B0C23F2349AE}" destId="{7B0E6CFE-633B-5B43-9AA4-A9C9FBE6524E}" srcOrd="7" destOrd="0" presId="urn:microsoft.com/office/officeart/2005/8/layout/lProcess2"/>
    <dgm:cxn modelId="{D61F765E-574B-4949-A1DD-789273324957}" type="presParOf" srcId="{F74A4CA6-FAD0-4A43-A7CD-B0C23F2349AE}" destId="{731B2CBD-3A86-864A-9177-8A0D17BF087E}" srcOrd="8" destOrd="0" presId="urn:microsoft.com/office/officeart/2005/8/layout/lProcess2"/>
    <dgm:cxn modelId="{C29350C2-9A8D-F54B-B65D-FED27444FCE9}" type="presParOf" srcId="{9B0AE738-835D-8B4B-B4FF-8DC63EE5A92C}" destId="{A77E3A51-C9D1-CF44-89B4-05AAFC01ED06}" srcOrd="1" destOrd="0" presId="urn:microsoft.com/office/officeart/2005/8/layout/lProcess2"/>
    <dgm:cxn modelId="{770F101F-672B-7B49-A27E-46019E0D4E72}" type="presParOf" srcId="{9B0AE738-835D-8B4B-B4FF-8DC63EE5A92C}" destId="{5A5A539E-CF42-7340-B880-52A027047F63}" srcOrd="2" destOrd="0" presId="urn:microsoft.com/office/officeart/2005/8/layout/lProcess2"/>
    <dgm:cxn modelId="{B7EBF8DF-0757-C949-95E6-399211711F5C}" type="presParOf" srcId="{5A5A539E-CF42-7340-B880-52A027047F63}" destId="{E89B62E2-175A-CE44-B6FA-5B2FCEFBA248}" srcOrd="0" destOrd="0" presId="urn:microsoft.com/office/officeart/2005/8/layout/lProcess2"/>
    <dgm:cxn modelId="{CF72BA90-93D2-4F41-AA9D-2ACDFC15724C}" type="presParOf" srcId="{5A5A539E-CF42-7340-B880-52A027047F63}" destId="{FDBBEE32-392D-B148-A4FF-DB12F6C02229}" srcOrd="1" destOrd="0" presId="urn:microsoft.com/office/officeart/2005/8/layout/lProcess2"/>
    <dgm:cxn modelId="{D056E09B-1A7C-E44C-B860-98A243C1AAED}" type="presParOf" srcId="{5A5A539E-CF42-7340-B880-52A027047F63}" destId="{904F7AEC-6112-FC47-9E2F-51A97202063B}" srcOrd="2" destOrd="0" presId="urn:microsoft.com/office/officeart/2005/8/layout/lProcess2"/>
    <dgm:cxn modelId="{CF174B0E-4E6C-B14B-B706-708E259D03B1}" type="presParOf" srcId="{904F7AEC-6112-FC47-9E2F-51A97202063B}" destId="{3F86FC2C-2DB8-2140-8208-7314C08506D9}" srcOrd="0" destOrd="0" presId="urn:microsoft.com/office/officeart/2005/8/layout/lProcess2"/>
    <dgm:cxn modelId="{7153827A-393A-ED40-9A8C-70F59CA32343}" type="presParOf" srcId="{3F86FC2C-2DB8-2140-8208-7314C08506D9}" destId="{1D4EC8F3-2C62-F24E-A6D9-75AC37479DBC}" srcOrd="0" destOrd="0" presId="urn:microsoft.com/office/officeart/2005/8/layout/lProcess2"/>
    <dgm:cxn modelId="{1F79A11E-B04B-744C-BE23-9EA2DDB9DC05}" type="presParOf" srcId="{3F86FC2C-2DB8-2140-8208-7314C08506D9}" destId="{EA2DD38A-F168-2E4E-8922-8009B229ACE5}" srcOrd="1" destOrd="0" presId="urn:microsoft.com/office/officeart/2005/8/layout/lProcess2"/>
    <dgm:cxn modelId="{53ECEA00-EB55-EB4E-B648-8327D0C7F78A}" type="presParOf" srcId="{3F86FC2C-2DB8-2140-8208-7314C08506D9}" destId="{92A92A88-863B-B841-8447-059DDB8B80CA}" srcOrd="2" destOrd="0" presId="urn:microsoft.com/office/officeart/2005/8/layout/lProcess2"/>
    <dgm:cxn modelId="{93BC161D-BF2D-F641-A30E-90EF677FD57B}" type="presParOf" srcId="{3F86FC2C-2DB8-2140-8208-7314C08506D9}" destId="{D046777F-1470-8C4D-A3BF-74D737BB9CD8}" srcOrd="3" destOrd="0" presId="urn:microsoft.com/office/officeart/2005/8/layout/lProcess2"/>
    <dgm:cxn modelId="{BCE10909-B764-144B-9FEA-F289D2BAD196}" type="presParOf" srcId="{3F86FC2C-2DB8-2140-8208-7314C08506D9}" destId="{CA781F22-3696-A144-89C4-BDBA54853AB4}" srcOrd="4" destOrd="0" presId="urn:microsoft.com/office/officeart/2005/8/layout/lProcess2"/>
    <dgm:cxn modelId="{57062050-FC16-A44A-810F-89452446BF97}" type="presParOf" srcId="{3F86FC2C-2DB8-2140-8208-7314C08506D9}" destId="{61D4275E-EBB8-2C45-972C-FF86F46B053E}" srcOrd="5" destOrd="0" presId="urn:microsoft.com/office/officeart/2005/8/layout/lProcess2"/>
    <dgm:cxn modelId="{566ED289-8BB3-294E-B714-E081EBE179E4}" type="presParOf" srcId="{3F86FC2C-2DB8-2140-8208-7314C08506D9}" destId="{BA03EAE2-2314-1E49-9EEC-FE060EE78B9D}" srcOrd="6" destOrd="0" presId="urn:microsoft.com/office/officeart/2005/8/layout/lProcess2"/>
    <dgm:cxn modelId="{EB66C21E-3C17-0847-AE01-02D4977EDC91}" type="presParOf" srcId="{3F86FC2C-2DB8-2140-8208-7314C08506D9}" destId="{F94E1DAE-3E1E-974F-A002-AEFE464C4841}" srcOrd="7" destOrd="0" presId="urn:microsoft.com/office/officeart/2005/8/layout/lProcess2"/>
    <dgm:cxn modelId="{AAF59847-2DB4-B24B-BEB7-4CBB6514F18A}" type="presParOf" srcId="{3F86FC2C-2DB8-2140-8208-7314C08506D9}" destId="{B0FA173B-AFFC-A245-B129-AA7F240E1BCC}" srcOrd="8" destOrd="0" presId="urn:microsoft.com/office/officeart/2005/8/layout/lProcess2"/>
    <dgm:cxn modelId="{07613BAC-6C60-804B-9628-636FC470ED99}" type="presParOf" srcId="{9B0AE738-835D-8B4B-B4FF-8DC63EE5A92C}" destId="{C4B5E045-CE95-384D-92B2-E4385DD3D403}" srcOrd="3" destOrd="0" presId="urn:microsoft.com/office/officeart/2005/8/layout/lProcess2"/>
    <dgm:cxn modelId="{C2A7E145-4AA3-B64C-AB24-D54736C2250A}" type="presParOf" srcId="{9B0AE738-835D-8B4B-B4FF-8DC63EE5A92C}" destId="{4065529D-4E3E-6742-9734-E86179E04E65}" srcOrd="4" destOrd="0" presId="urn:microsoft.com/office/officeart/2005/8/layout/lProcess2"/>
    <dgm:cxn modelId="{8C205424-22A6-854C-9D43-621A377D88FF}" type="presParOf" srcId="{4065529D-4E3E-6742-9734-E86179E04E65}" destId="{15571324-4600-C94C-9209-6F819D7C5F79}" srcOrd="0" destOrd="0" presId="urn:microsoft.com/office/officeart/2005/8/layout/lProcess2"/>
    <dgm:cxn modelId="{F7095E99-AF08-074B-B339-A6FCB1F50B7F}" type="presParOf" srcId="{4065529D-4E3E-6742-9734-E86179E04E65}" destId="{7071244D-82A3-AB4E-8582-2FDFEC2F1D4C}" srcOrd="1" destOrd="0" presId="urn:microsoft.com/office/officeart/2005/8/layout/lProcess2"/>
    <dgm:cxn modelId="{0398FAEC-6978-A94E-A83A-3D3723150B8F}" type="presParOf" srcId="{4065529D-4E3E-6742-9734-E86179E04E65}" destId="{CF1575E4-E269-F844-B997-AB86CF20D49C}" srcOrd="2" destOrd="0" presId="urn:microsoft.com/office/officeart/2005/8/layout/lProcess2"/>
    <dgm:cxn modelId="{CFA1BEEC-C3B8-864B-8066-977598CD6363}" type="presParOf" srcId="{CF1575E4-E269-F844-B997-AB86CF20D49C}" destId="{61D83899-59E7-2C4F-B145-ED915842FB64}" srcOrd="0" destOrd="0" presId="urn:microsoft.com/office/officeart/2005/8/layout/lProcess2"/>
    <dgm:cxn modelId="{3CDA51B0-0042-EA48-98BB-966C3860F694}" type="presParOf" srcId="{61D83899-59E7-2C4F-B145-ED915842FB64}" destId="{4F090E34-2EA6-A443-BFF3-40283A3C6C0E}" srcOrd="0" destOrd="0" presId="urn:microsoft.com/office/officeart/2005/8/layout/lProcess2"/>
    <dgm:cxn modelId="{75DE97DA-79F0-FD4A-8459-4CAF32613264}" type="presParOf" srcId="{61D83899-59E7-2C4F-B145-ED915842FB64}" destId="{FCB7116F-551B-3E49-9EFF-1DD6D46F5450}" srcOrd="1" destOrd="0" presId="urn:microsoft.com/office/officeart/2005/8/layout/lProcess2"/>
    <dgm:cxn modelId="{7543CA1F-0652-8B42-832A-4854D1E11E5F}" type="presParOf" srcId="{61D83899-59E7-2C4F-B145-ED915842FB64}" destId="{47DC1791-7DBD-C540-BDEE-88FDCBB8E686}" srcOrd="2" destOrd="0" presId="urn:microsoft.com/office/officeart/2005/8/layout/lProcess2"/>
    <dgm:cxn modelId="{C316B07C-BF24-294B-BE78-74B564C56ABD}" type="presParOf" srcId="{61D83899-59E7-2C4F-B145-ED915842FB64}" destId="{ED03B7A7-5FC1-6542-A18F-F7923C506509}" srcOrd="3" destOrd="0" presId="urn:microsoft.com/office/officeart/2005/8/layout/lProcess2"/>
    <dgm:cxn modelId="{E7025A47-8123-4A48-963C-9BA5FD3D5581}" type="presParOf" srcId="{61D83899-59E7-2C4F-B145-ED915842FB64}" destId="{EBCD8BC2-EBDD-7D4E-AE91-ECEAE6E9C75F}" srcOrd="4" destOrd="0" presId="urn:microsoft.com/office/officeart/2005/8/layout/lProcess2"/>
    <dgm:cxn modelId="{261DE075-231C-E644-A8B4-824191A21C83}" type="presParOf" srcId="{61D83899-59E7-2C4F-B145-ED915842FB64}" destId="{CDCDDCC6-6CD0-E64E-AC5B-404EB9875C3C}" srcOrd="5" destOrd="0" presId="urn:microsoft.com/office/officeart/2005/8/layout/lProcess2"/>
    <dgm:cxn modelId="{D2F688D6-5C95-4840-8A92-5D4D000246E8}" type="presParOf" srcId="{61D83899-59E7-2C4F-B145-ED915842FB64}" destId="{B53187EC-5C06-F140-9C18-1152467262A3}" srcOrd="6" destOrd="0" presId="urn:microsoft.com/office/officeart/2005/8/layout/lProcess2"/>
    <dgm:cxn modelId="{D80E93FF-2081-D149-A492-1BD3CD1BE95E}" type="presParOf" srcId="{61D83899-59E7-2C4F-B145-ED915842FB64}" destId="{91E98FCB-50BD-7248-A2D2-96990D8503A7}" srcOrd="7" destOrd="0" presId="urn:microsoft.com/office/officeart/2005/8/layout/lProcess2"/>
    <dgm:cxn modelId="{09C871B7-C80C-D644-86CD-A4AF6AAC7466}" type="presParOf" srcId="{61D83899-59E7-2C4F-B145-ED915842FB64}" destId="{90BECD6E-402E-2E44-8DF7-6AA4904BBA89}" srcOrd="8" destOrd="0" presId="urn:microsoft.com/office/officeart/2005/8/layout/lProcess2"/>
    <dgm:cxn modelId="{EE459E7C-58D7-4848-8C2E-DD51B9B2DD71}" type="presParOf" srcId="{61D83899-59E7-2C4F-B145-ED915842FB64}" destId="{E434B053-77D2-574A-81C5-15142576B166}" srcOrd="9" destOrd="0" presId="urn:microsoft.com/office/officeart/2005/8/layout/lProcess2"/>
    <dgm:cxn modelId="{A6CE1D13-B7BB-B84E-B4FE-D36068581FD1}" type="presParOf" srcId="{61D83899-59E7-2C4F-B145-ED915842FB64}" destId="{C6DF2DEC-8EAC-8F44-B0F0-3F434C2A5E50}" srcOrd="10"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080EA1-7EF5-1345-981E-C5CB91419E42}"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FB88DB92-8CF2-A544-88E8-C9032F96A1D8}">
      <dgm:prSet phldrT="[Text]"/>
      <dgm:spPr/>
      <dgm:t>
        <a:bodyPr/>
        <a:lstStyle/>
        <a:p>
          <a:r>
            <a:rPr lang="en-US" dirty="0"/>
            <a:t>Reading</a:t>
          </a:r>
        </a:p>
      </dgm:t>
    </dgm:pt>
    <dgm:pt modelId="{D6CD2D2D-608C-6B47-8795-2C27D1365D86}" type="parTrans" cxnId="{5C633611-1FC1-384F-AA47-05BA70C79CC4}">
      <dgm:prSet/>
      <dgm:spPr/>
      <dgm:t>
        <a:bodyPr/>
        <a:lstStyle/>
        <a:p>
          <a:endParaRPr lang="en-US"/>
        </a:p>
      </dgm:t>
    </dgm:pt>
    <dgm:pt modelId="{2E27BB7B-D6DF-BD42-A19B-E6F9FCED0EA5}" type="sibTrans" cxnId="{5C633611-1FC1-384F-AA47-05BA70C79CC4}">
      <dgm:prSet/>
      <dgm:spPr/>
      <dgm:t>
        <a:bodyPr/>
        <a:lstStyle/>
        <a:p>
          <a:endParaRPr lang="en-US"/>
        </a:p>
      </dgm:t>
    </dgm:pt>
    <dgm:pt modelId="{626D056C-E253-C446-A0F4-926464E6DA72}">
      <dgm:prSet phldrT="[Text]"/>
      <dgm:spPr/>
      <dgm:t>
        <a:bodyPr/>
        <a:lstStyle/>
        <a:p>
          <a:r>
            <a:rPr lang="en-US" dirty="0"/>
            <a:t>Discourse Completion Task</a:t>
          </a:r>
        </a:p>
      </dgm:t>
    </dgm:pt>
    <dgm:pt modelId="{80BAF233-C434-0147-A535-281AAA083D11}" type="parTrans" cxnId="{A716090F-15C9-2A48-BA8B-F35792DCA99A}">
      <dgm:prSet/>
      <dgm:spPr/>
      <dgm:t>
        <a:bodyPr/>
        <a:lstStyle/>
        <a:p>
          <a:endParaRPr lang="en-US"/>
        </a:p>
      </dgm:t>
    </dgm:pt>
    <dgm:pt modelId="{F108890A-8A14-1642-BCCF-D8BC57A46085}" type="sibTrans" cxnId="{A716090F-15C9-2A48-BA8B-F35792DCA99A}">
      <dgm:prSet/>
      <dgm:spPr/>
      <dgm:t>
        <a:bodyPr/>
        <a:lstStyle/>
        <a:p>
          <a:endParaRPr lang="en-US"/>
        </a:p>
      </dgm:t>
    </dgm:pt>
    <dgm:pt modelId="{CA626C68-66C7-2745-8EB0-BCE3711674B8}">
      <dgm:prSet phldrT="[Text]"/>
      <dgm:spPr/>
      <dgm:t>
        <a:bodyPr/>
        <a:lstStyle/>
        <a:p>
          <a:r>
            <a:rPr lang="en-US" dirty="0"/>
            <a:t>Story-telling</a:t>
          </a:r>
        </a:p>
      </dgm:t>
    </dgm:pt>
    <dgm:pt modelId="{346D8CA9-44CF-A14B-AB34-CAEED303E519}" type="parTrans" cxnId="{13E51865-47E1-764E-9E5E-64CCB635513B}">
      <dgm:prSet/>
      <dgm:spPr/>
      <dgm:t>
        <a:bodyPr/>
        <a:lstStyle/>
        <a:p>
          <a:endParaRPr lang="en-US"/>
        </a:p>
      </dgm:t>
    </dgm:pt>
    <dgm:pt modelId="{51450EBC-48B2-3546-97D1-387230DC5095}" type="sibTrans" cxnId="{13E51865-47E1-764E-9E5E-64CCB635513B}">
      <dgm:prSet/>
      <dgm:spPr/>
      <dgm:t>
        <a:bodyPr/>
        <a:lstStyle/>
        <a:p>
          <a:endParaRPr lang="en-US"/>
        </a:p>
      </dgm:t>
    </dgm:pt>
    <dgm:pt modelId="{A9FD07C7-BD28-7345-877F-276AA2F0CC84}">
      <dgm:prSet/>
      <dgm:spPr/>
      <dgm:t>
        <a:bodyPr/>
        <a:lstStyle/>
        <a:p>
          <a:r>
            <a:rPr lang="en-US" dirty="0"/>
            <a:t>Map tasks</a:t>
          </a:r>
        </a:p>
      </dgm:t>
    </dgm:pt>
    <dgm:pt modelId="{AD724596-0C7E-9B40-A2FF-9BB195ACBD8B}" type="parTrans" cxnId="{71AA7759-5DC3-AA40-B3D5-60C9EC272F81}">
      <dgm:prSet/>
      <dgm:spPr/>
      <dgm:t>
        <a:bodyPr/>
        <a:lstStyle/>
        <a:p>
          <a:endParaRPr lang="en-US"/>
        </a:p>
      </dgm:t>
    </dgm:pt>
    <dgm:pt modelId="{14A6B58D-709F-E348-8005-61F53863DB7A}" type="sibTrans" cxnId="{71AA7759-5DC3-AA40-B3D5-60C9EC272F81}">
      <dgm:prSet/>
      <dgm:spPr/>
      <dgm:t>
        <a:bodyPr/>
        <a:lstStyle/>
        <a:p>
          <a:endParaRPr lang="en-US"/>
        </a:p>
      </dgm:t>
    </dgm:pt>
    <dgm:pt modelId="{02A823C7-6079-7944-8B3A-99A320B3C4B4}">
      <dgm:prSet/>
      <dgm:spPr/>
      <dgm:t>
        <a:bodyPr/>
        <a:lstStyle/>
        <a:p>
          <a:r>
            <a:rPr lang="en-US" dirty="0"/>
            <a:t>Interviews</a:t>
          </a:r>
        </a:p>
      </dgm:t>
    </dgm:pt>
    <dgm:pt modelId="{8F1FC68F-CB23-F44A-B83C-B589E9480F5F}" type="parTrans" cxnId="{083C36B2-63D6-FB43-9F3B-254C703C6C94}">
      <dgm:prSet/>
      <dgm:spPr/>
      <dgm:t>
        <a:bodyPr/>
        <a:lstStyle/>
        <a:p>
          <a:endParaRPr lang="en-US"/>
        </a:p>
      </dgm:t>
    </dgm:pt>
    <dgm:pt modelId="{949BDDD0-2EAB-884C-B7A2-067076134287}" type="sibTrans" cxnId="{083C36B2-63D6-FB43-9F3B-254C703C6C94}">
      <dgm:prSet/>
      <dgm:spPr/>
      <dgm:t>
        <a:bodyPr/>
        <a:lstStyle/>
        <a:p>
          <a:endParaRPr lang="en-US"/>
        </a:p>
      </dgm:t>
    </dgm:pt>
    <dgm:pt modelId="{C42CFBB0-8011-6444-8C11-06528AF635F5}" type="pres">
      <dgm:prSet presAssocID="{0E080EA1-7EF5-1345-981E-C5CB91419E42}" presName="rootnode" presStyleCnt="0">
        <dgm:presLayoutVars>
          <dgm:chMax/>
          <dgm:chPref/>
          <dgm:dir/>
          <dgm:animLvl val="lvl"/>
        </dgm:presLayoutVars>
      </dgm:prSet>
      <dgm:spPr/>
    </dgm:pt>
    <dgm:pt modelId="{C5134709-3C77-7742-96FE-38DE662B461F}" type="pres">
      <dgm:prSet presAssocID="{FB88DB92-8CF2-A544-88E8-C9032F96A1D8}" presName="composite" presStyleCnt="0"/>
      <dgm:spPr/>
    </dgm:pt>
    <dgm:pt modelId="{FB70C5EC-D167-4343-A029-0ECD988B9C6A}" type="pres">
      <dgm:prSet presAssocID="{FB88DB92-8CF2-A544-88E8-C9032F96A1D8}" presName="LShape" presStyleLbl="alignNode1" presStyleIdx="0" presStyleCnt="9"/>
      <dgm:spPr/>
    </dgm:pt>
    <dgm:pt modelId="{546FBCCC-AE36-D949-AB2F-91FFCF053F81}" type="pres">
      <dgm:prSet presAssocID="{FB88DB92-8CF2-A544-88E8-C9032F96A1D8}" presName="ParentText" presStyleLbl="revTx" presStyleIdx="0" presStyleCnt="5">
        <dgm:presLayoutVars>
          <dgm:chMax val="0"/>
          <dgm:chPref val="0"/>
          <dgm:bulletEnabled val="1"/>
        </dgm:presLayoutVars>
      </dgm:prSet>
      <dgm:spPr/>
    </dgm:pt>
    <dgm:pt modelId="{5D428A3C-EAA7-694F-B1D5-3B6BD75C1E93}" type="pres">
      <dgm:prSet presAssocID="{FB88DB92-8CF2-A544-88E8-C9032F96A1D8}" presName="Triangle" presStyleLbl="alignNode1" presStyleIdx="1" presStyleCnt="9"/>
      <dgm:spPr/>
    </dgm:pt>
    <dgm:pt modelId="{F7A666B5-7F8A-1647-A17C-8A0D8131B818}" type="pres">
      <dgm:prSet presAssocID="{2E27BB7B-D6DF-BD42-A19B-E6F9FCED0EA5}" presName="sibTrans" presStyleCnt="0"/>
      <dgm:spPr/>
    </dgm:pt>
    <dgm:pt modelId="{7BAFEC86-99EF-9D4A-9D36-0B617E4F3B5C}" type="pres">
      <dgm:prSet presAssocID="{2E27BB7B-D6DF-BD42-A19B-E6F9FCED0EA5}" presName="space" presStyleCnt="0"/>
      <dgm:spPr/>
    </dgm:pt>
    <dgm:pt modelId="{CA397E4F-63F5-4143-B37E-CD0E79D21EF9}" type="pres">
      <dgm:prSet presAssocID="{626D056C-E253-C446-A0F4-926464E6DA72}" presName="composite" presStyleCnt="0"/>
      <dgm:spPr/>
    </dgm:pt>
    <dgm:pt modelId="{16B4BCEF-5A9E-644F-B6CD-3212A417CF81}" type="pres">
      <dgm:prSet presAssocID="{626D056C-E253-C446-A0F4-926464E6DA72}" presName="LShape" presStyleLbl="alignNode1" presStyleIdx="2" presStyleCnt="9"/>
      <dgm:spPr/>
    </dgm:pt>
    <dgm:pt modelId="{A894B2EE-8658-1241-BEDA-6000C636157B}" type="pres">
      <dgm:prSet presAssocID="{626D056C-E253-C446-A0F4-926464E6DA72}" presName="ParentText" presStyleLbl="revTx" presStyleIdx="1" presStyleCnt="5">
        <dgm:presLayoutVars>
          <dgm:chMax val="0"/>
          <dgm:chPref val="0"/>
          <dgm:bulletEnabled val="1"/>
        </dgm:presLayoutVars>
      </dgm:prSet>
      <dgm:spPr/>
    </dgm:pt>
    <dgm:pt modelId="{724357EC-D7B1-CD46-A0D7-8AECE19F35CF}" type="pres">
      <dgm:prSet presAssocID="{626D056C-E253-C446-A0F4-926464E6DA72}" presName="Triangle" presStyleLbl="alignNode1" presStyleIdx="3" presStyleCnt="9"/>
      <dgm:spPr/>
    </dgm:pt>
    <dgm:pt modelId="{6FBAE7CC-7C2A-7541-B7E5-B8F10DEAF9C4}" type="pres">
      <dgm:prSet presAssocID="{F108890A-8A14-1642-BCCF-D8BC57A46085}" presName="sibTrans" presStyleCnt="0"/>
      <dgm:spPr/>
    </dgm:pt>
    <dgm:pt modelId="{D04EE716-F0DF-584F-8FED-BC8716362C73}" type="pres">
      <dgm:prSet presAssocID="{F108890A-8A14-1642-BCCF-D8BC57A46085}" presName="space" presStyleCnt="0"/>
      <dgm:spPr/>
    </dgm:pt>
    <dgm:pt modelId="{649C78EB-718A-9A47-B589-0121AB81E7FA}" type="pres">
      <dgm:prSet presAssocID="{CA626C68-66C7-2745-8EB0-BCE3711674B8}" presName="composite" presStyleCnt="0"/>
      <dgm:spPr/>
    </dgm:pt>
    <dgm:pt modelId="{83B045BD-EA9E-3540-8F95-D5270E30DF70}" type="pres">
      <dgm:prSet presAssocID="{CA626C68-66C7-2745-8EB0-BCE3711674B8}" presName="LShape" presStyleLbl="alignNode1" presStyleIdx="4" presStyleCnt="9"/>
      <dgm:spPr/>
    </dgm:pt>
    <dgm:pt modelId="{86519AD2-E814-DA49-A699-F4318A8E5A17}" type="pres">
      <dgm:prSet presAssocID="{CA626C68-66C7-2745-8EB0-BCE3711674B8}" presName="ParentText" presStyleLbl="revTx" presStyleIdx="2" presStyleCnt="5">
        <dgm:presLayoutVars>
          <dgm:chMax val="0"/>
          <dgm:chPref val="0"/>
          <dgm:bulletEnabled val="1"/>
        </dgm:presLayoutVars>
      </dgm:prSet>
      <dgm:spPr/>
    </dgm:pt>
    <dgm:pt modelId="{CF7D0E35-3186-FC4F-BEF7-06D4EBB8665A}" type="pres">
      <dgm:prSet presAssocID="{CA626C68-66C7-2745-8EB0-BCE3711674B8}" presName="Triangle" presStyleLbl="alignNode1" presStyleIdx="5" presStyleCnt="9"/>
      <dgm:spPr/>
    </dgm:pt>
    <dgm:pt modelId="{63C89802-728A-9C45-9E98-C8D0159653D8}" type="pres">
      <dgm:prSet presAssocID="{51450EBC-48B2-3546-97D1-387230DC5095}" presName="sibTrans" presStyleCnt="0"/>
      <dgm:spPr/>
    </dgm:pt>
    <dgm:pt modelId="{C920D717-D6CA-634D-B3E7-BD6A1CB16395}" type="pres">
      <dgm:prSet presAssocID="{51450EBC-48B2-3546-97D1-387230DC5095}" presName="space" presStyleCnt="0"/>
      <dgm:spPr/>
    </dgm:pt>
    <dgm:pt modelId="{DCA73067-8D23-F842-8147-8B09890047B9}" type="pres">
      <dgm:prSet presAssocID="{A9FD07C7-BD28-7345-877F-276AA2F0CC84}" presName="composite" presStyleCnt="0"/>
      <dgm:spPr/>
    </dgm:pt>
    <dgm:pt modelId="{6F9CDE37-704E-BF4A-B8F9-3BE62DEA3AC8}" type="pres">
      <dgm:prSet presAssocID="{A9FD07C7-BD28-7345-877F-276AA2F0CC84}" presName="LShape" presStyleLbl="alignNode1" presStyleIdx="6" presStyleCnt="9"/>
      <dgm:spPr/>
    </dgm:pt>
    <dgm:pt modelId="{A7869AED-01E9-9D4F-8F9E-BEAD8C62D002}" type="pres">
      <dgm:prSet presAssocID="{A9FD07C7-BD28-7345-877F-276AA2F0CC84}" presName="ParentText" presStyleLbl="revTx" presStyleIdx="3" presStyleCnt="5">
        <dgm:presLayoutVars>
          <dgm:chMax val="0"/>
          <dgm:chPref val="0"/>
          <dgm:bulletEnabled val="1"/>
        </dgm:presLayoutVars>
      </dgm:prSet>
      <dgm:spPr/>
    </dgm:pt>
    <dgm:pt modelId="{D54B68ED-3B19-2445-84AA-E095810D5EAA}" type="pres">
      <dgm:prSet presAssocID="{A9FD07C7-BD28-7345-877F-276AA2F0CC84}" presName="Triangle" presStyleLbl="alignNode1" presStyleIdx="7" presStyleCnt="9"/>
      <dgm:spPr/>
    </dgm:pt>
    <dgm:pt modelId="{246A0FF0-4D1D-3B4D-BABC-750B36EA6049}" type="pres">
      <dgm:prSet presAssocID="{14A6B58D-709F-E348-8005-61F53863DB7A}" presName="sibTrans" presStyleCnt="0"/>
      <dgm:spPr/>
    </dgm:pt>
    <dgm:pt modelId="{99ADB293-D7A3-8B4D-A6F9-D031E3446DF2}" type="pres">
      <dgm:prSet presAssocID="{14A6B58D-709F-E348-8005-61F53863DB7A}" presName="space" presStyleCnt="0"/>
      <dgm:spPr/>
    </dgm:pt>
    <dgm:pt modelId="{F01D1F7C-C398-364E-9570-0E13E283E342}" type="pres">
      <dgm:prSet presAssocID="{02A823C7-6079-7944-8B3A-99A320B3C4B4}" presName="composite" presStyleCnt="0"/>
      <dgm:spPr/>
    </dgm:pt>
    <dgm:pt modelId="{5067C5C5-DA4D-C640-AD98-BE5679807DD6}" type="pres">
      <dgm:prSet presAssocID="{02A823C7-6079-7944-8B3A-99A320B3C4B4}" presName="LShape" presStyleLbl="alignNode1" presStyleIdx="8" presStyleCnt="9"/>
      <dgm:spPr/>
    </dgm:pt>
    <dgm:pt modelId="{05B17270-704A-414C-93AD-51AEA3338154}" type="pres">
      <dgm:prSet presAssocID="{02A823C7-6079-7944-8B3A-99A320B3C4B4}" presName="ParentText" presStyleLbl="revTx" presStyleIdx="4" presStyleCnt="5">
        <dgm:presLayoutVars>
          <dgm:chMax val="0"/>
          <dgm:chPref val="0"/>
          <dgm:bulletEnabled val="1"/>
        </dgm:presLayoutVars>
      </dgm:prSet>
      <dgm:spPr/>
    </dgm:pt>
  </dgm:ptLst>
  <dgm:cxnLst>
    <dgm:cxn modelId="{A716090F-15C9-2A48-BA8B-F35792DCA99A}" srcId="{0E080EA1-7EF5-1345-981E-C5CB91419E42}" destId="{626D056C-E253-C446-A0F4-926464E6DA72}" srcOrd="1" destOrd="0" parTransId="{80BAF233-C434-0147-A535-281AAA083D11}" sibTransId="{F108890A-8A14-1642-BCCF-D8BC57A46085}"/>
    <dgm:cxn modelId="{5C633611-1FC1-384F-AA47-05BA70C79CC4}" srcId="{0E080EA1-7EF5-1345-981E-C5CB91419E42}" destId="{FB88DB92-8CF2-A544-88E8-C9032F96A1D8}" srcOrd="0" destOrd="0" parTransId="{D6CD2D2D-608C-6B47-8795-2C27D1365D86}" sibTransId="{2E27BB7B-D6DF-BD42-A19B-E6F9FCED0EA5}"/>
    <dgm:cxn modelId="{04C1BF39-6DA0-FC48-A3EA-5290DC3BCCEC}" type="presOf" srcId="{CA626C68-66C7-2745-8EB0-BCE3711674B8}" destId="{86519AD2-E814-DA49-A699-F4318A8E5A17}" srcOrd="0" destOrd="0" presId="urn:microsoft.com/office/officeart/2009/3/layout/StepUpProcess"/>
    <dgm:cxn modelId="{B6CB3A3F-E2F8-CF46-A508-429BE6967031}" type="presOf" srcId="{A9FD07C7-BD28-7345-877F-276AA2F0CC84}" destId="{A7869AED-01E9-9D4F-8F9E-BEAD8C62D002}" srcOrd="0" destOrd="0" presId="urn:microsoft.com/office/officeart/2009/3/layout/StepUpProcess"/>
    <dgm:cxn modelId="{E1CDDA3F-98A1-4840-93BA-9FF4F1C4E045}" type="presOf" srcId="{0E080EA1-7EF5-1345-981E-C5CB91419E42}" destId="{C42CFBB0-8011-6444-8C11-06528AF635F5}" srcOrd="0" destOrd="0" presId="urn:microsoft.com/office/officeart/2009/3/layout/StepUpProcess"/>
    <dgm:cxn modelId="{71AA7759-5DC3-AA40-B3D5-60C9EC272F81}" srcId="{0E080EA1-7EF5-1345-981E-C5CB91419E42}" destId="{A9FD07C7-BD28-7345-877F-276AA2F0CC84}" srcOrd="3" destOrd="0" parTransId="{AD724596-0C7E-9B40-A2FF-9BB195ACBD8B}" sibTransId="{14A6B58D-709F-E348-8005-61F53863DB7A}"/>
    <dgm:cxn modelId="{13E51865-47E1-764E-9E5E-64CCB635513B}" srcId="{0E080EA1-7EF5-1345-981E-C5CB91419E42}" destId="{CA626C68-66C7-2745-8EB0-BCE3711674B8}" srcOrd="2" destOrd="0" parTransId="{346D8CA9-44CF-A14B-AB34-CAEED303E519}" sibTransId="{51450EBC-48B2-3546-97D1-387230DC5095}"/>
    <dgm:cxn modelId="{95AF9077-8285-7D4C-9FF5-DAC41B0CE060}" type="presOf" srcId="{626D056C-E253-C446-A0F4-926464E6DA72}" destId="{A894B2EE-8658-1241-BEDA-6000C636157B}" srcOrd="0" destOrd="0" presId="urn:microsoft.com/office/officeart/2009/3/layout/StepUpProcess"/>
    <dgm:cxn modelId="{083C36B2-63D6-FB43-9F3B-254C703C6C94}" srcId="{0E080EA1-7EF5-1345-981E-C5CB91419E42}" destId="{02A823C7-6079-7944-8B3A-99A320B3C4B4}" srcOrd="4" destOrd="0" parTransId="{8F1FC68F-CB23-F44A-B83C-B589E9480F5F}" sibTransId="{949BDDD0-2EAB-884C-B7A2-067076134287}"/>
    <dgm:cxn modelId="{FE06A3B4-0D24-0D42-9747-BDB3ED13C925}" type="presOf" srcId="{02A823C7-6079-7944-8B3A-99A320B3C4B4}" destId="{05B17270-704A-414C-93AD-51AEA3338154}" srcOrd="0" destOrd="0" presId="urn:microsoft.com/office/officeart/2009/3/layout/StepUpProcess"/>
    <dgm:cxn modelId="{9C3A81C9-A603-F54C-A229-5EE019DC10B8}" type="presOf" srcId="{FB88DB92-8CF2-A544-88E8-C9032F96A1D8}" destId="{546FBCCC-AE36-D949-AB2F-91FFCF053F81}" srcOrd="0" destOrd="0" presId="urn:microsoft.com/office/officeart/2009/3/layout/StepUpProcess"/>
    <dgm:cxn modelId="{8B1A4B6C-C8FA-7249-8512-463C033AE750}" type="presParOf" srcId="{C42CFBB0-8011-6444-8C11-06528AF635F5}" destId="{C5134709-3C77-7742-96FE-38DE662B461F}" srcOrd="0" destOrd="0" presId="urn:microsoft.com/office/officeart/2009/3/layout/StepUpProcess"/>
    <dgm:cxn modelId="{FE3F83AE-E456-6D48-8510-A36E73C6A9C8}" type="presParOf" srcId="{C5134709-3C77-7742-96FE-38DE662B461F}" destId="{FB70C5EC-D167-4343-A029-0ECD988B9C6A}" srcOrd="0" destOrd="0" presId="urn:microsoft.com/office/officeart/2009/3/layout/StepUpProcess"/>
    <dgm:cxn modelId="{79277528-80F5-4A49-AB5E-D03CD782EA81}" type="presParOf" srcId="{C5134709-3C77-7742-96FE-38DE662B461F}" destId="{546FBCCC-AE36-D949-AB2F-91FFCF053F81}" srcOrd="1" destOrd="0" presId="urn:microsoft.com/office/officeart/2009/3/layout/StepUpProcess"/>
    <dgm:cxn modelId="{7343FC16-BC2A-ED49-A1D1-FA865E231609}" type="presParOf" srcId="{C5134709-3C77-7742-96FE-38DE662B461F}" destId="{5D428A3C-EAA7-694F-B1D5-3B6BD75C1E93}" srcOrd="2" destOrd="0" presId="urn:microsoft.com/office/officeart/2009/3/layout/StepUpProcess"/>
    <dgm:cxn modelId="{0B491D67-3899-4148-8A06-600B121003B9}" type="presParOf" srcId="{C42CFBB0-8011-6444-8C11-06528AF635F5}" destId="{F7A666B5-7F8A-1647-A17C-8A0D8131B818}" srcOrd="1" destOrd="0" presId="urn:microsoft.com/office/officeart/2009/3/layout/StepUpProcess"/>
    <dgm:cxn modelId="{3C247493-E1FE-E94D-BCB6-F39C64D87FD6}" type="presParOf" srcId="{F7A666B5-7F8A-1647-A17C-8A0D8131B818}" destId="{7BAFEC86-99EF-9D4A-9D36-0B617E4F3B5C}" srcOrd="0" destOrd="0" presId="urn:microsoft.com/office/officeart/2009/3/layout/StepUpProcess"/>
    <dgm:cxn modelId="{7F82D5CF-F926-5644-BE5C-19B09A3828B0}" type="presParOf" srcId="{C42CFBB0-8011-6444-8C11-06528AF635F5}" destId="{CA397E4F-63F5-4143-B37E-CD0E79D21EF9}" srcOrd="2" destOrd="0" presId="urn:microsoft.com/office/officeart/2009/3/layout/StepUpProcess"/>
    <dgm:cxn modelId="{7B9DE56B-AFE7-8442-8DFC-A9D88D122022}" type="presParOf" srcId="{CA397E4F-63F5-4143-B37E-CD0E79D21EF9}" destId="{16B4BCEF-5A9E-644F-B6CD-3212A417CF81}" srcOrd="0" destOrd="0" presId="urn:microsoft.com/office/officeart/2009/3/layout/StepUpProcess"/>
    <dgm:cxn modelId="{6C434172-252A-4448-AD7B-165325BF3475}" type="presParOf" srcId="{CA397E4F-63F5-4143-B37E-CD0E79D21EF9}" destId="{A894B2EE-8658-1241-BEDA-6000C636157B}" srcOrd="1" destOrd="0" presId="urn:microsoft.com/office/officeart/2009/3/layout/StepUpProcess"/>
    <dgm:cxn modelId="{B288D71D-98C5-C94E-A8F6-A85734591374}" type="presParOf" srcId="{CA397E4F-63F5-4143-B37E-CD0E79D21EF9}" destId="{724357EC-D7B1-CD46-A0D7-8AECE19F35CF}" srcOrd="2" destOrd="0" presId="urn:microsoft.com/office/officeart/2009/3/layout/StepUpProcess"/>
    <dgm:cxn modelId="{CE0B6D83-B2F6-2449-804F-F09146A919E9}" type="presParOf" srcId="{C42CFBB0-8011-6444-8C11-06528AF635F5}" destId="{6FBAE7CC-7C2A-7541-B7E5-B8F10DEAF9C4}" srcOrd="3" destOrd="0" presId="urn:microsoft.com/office/officeart/2009/3/layout/StepUpProcess"/>
    <dgm:cxn modelId="{AFEE031F-3C2D-5544-BE55-E1F5C7F80FB1}" type="presParOf" srcId="{6FBAE7CC-7C2A-7541-B7E5-B8F10DEAF9C4}" destId="{D04EE716-F0DF-584F-8FED-BC8716362C73}" srcOrd="0" destOrd="0" presId="urn:microsoft.com/office/officeart/2009/3/layout/StepUpProcess"/>
    <dgm:cxn modelId="{6BF0A883-0DBA-9E4D-91F3-3B593829C9E9}" type="presParOf" srcId="{C42CFBB0-8011-6444-8C11-06528AF635F5}" destId="{649C78EB-718A-9A47-B589-0121AB81E7FA}" srcOrd="4" destOrd="0" presId="urn:microsoft.com/office/officeart/2009/3/layout/StepUpProcess"/>
    <dgm:cxn modelId="{8FD41DD7-0C9E-E149-B539-D3598BCE48CA}" type="presParOf" srcId="{649C78EB-718A-9A47-B589-0121AB81E7FA}" destId="{83B045BD-EA9E-3540-8F95-D5270E30DF70}" srcOrd="0" destOrd="0" presId="urn:microsoft.com/office/officeart/2009/3/layout/StepUpProcess"/>
    <dgm:cxn modelId="{B378E051-D7E4-4142-8175-799F3FA694C9}" type="presParOf" srcId="{649C78EB-718A-9A47-B589-0121AB81E7FA}" destId="{86519AD2-E814-DA49-A699-F4318A8E5A17}" srcOrd="1" destOrd="0" presId="urn:microsoft.com/office/officeart/2009/3/layout/StepUpProcess"/>
    <dgm:cxn modelId="{75184D69-2CA7-4345-B32F-3D0E168FB162}" type="presParOf" srcId="{649C78EB-718A-9A47-B589-0121AB81E7FA}" destId="{CF7D0E35-3186-FC4F-BEF7-06D4EBB8665A}" srcOrd="2" destOrd="0" presId="urn:microsoft.com/office/officeart/2009/3/layout/StepUpProcess"/>
    <dgm:cxn modelId="{A84F7D40-3473-614C-B98E-CBB1BE25A4E2}" type="presParOf" srcId="{C42CFBB0-8011-6444-8C11-06528AF635F5}" destId="{63C89802-728A-9C45-9E98-C8D0159653D8}" srcOrd="5" destOrd="0" presId="urn:microsoft.com/office/officeart/2009/3/layout/StepUpProcess"/>
    <dgm:cxn modelId="{963496EA-51F3-9240-9395-8F6BE55AD51C}" type="presParOf" srcId="{63C89802-728A-9C45-9E98-C8D0159653D8}" destId="{C920D717-D6CA-634D-B3E7-BD6A1CB16395}" srcOrd="0" destOrd="0" presId="urn:microsoft.com/office/officeart/2009/3/layout/StepUpProcess"/>
    <dgm:cxn modelId="{6FB6A094-721D-AA4A-BBAB-4B8D76FF6E3B}" type="presParOf" srcId="{C42CFBB0-8011-6444-8C11-06528AF635F5}" destId="{DCA73067-8D23-F842-8147-8B09890047B9}" srcOrd="6" destOrd="0" presId="urn:microsoft.com/office/officeart/2009/3/layout/StepUpProcess"/>
    <dgm:cxn modelId="{F9D70E38-25EE-A244-AAA8-DAA3AD80BDC6}" type="presParOf" srcId="{DCA73067-8D23-F842-8147-8B09890047B9}" destId="{6F9CDE37-704E-BF4A-B8F9-3BE62DEA3AC8}" srcOrd="0" destOrd="0" presId="urn:microsoft.com/office/officeart/2009/3/layout/StepUpProcess"/>
    <dgm:cxn modelId="{023101F1-8405-CE43-84A4-9AD529932448}" type="presParOf" srcId="{DCA73067-8D23-F842-8147-8B09890047B9}" destId="{A7869AED-01E9-9D4F-8F9E-BEAD8C62D002}" srcOrd="1" destOrd="0" presId="urn:microsoft.com/office/officeart/2009/3/layout/StepUpProcess"/>
    <dgm:cxn modelId="{26D5802D-DC6F-FD42-AB56-2858B832C2D0}" type="presParOf" srcId="{DCA73067-8D23-F842-8147-8B09890047B9}" destId="{D54B68ED-3B19-2445-84AA-E095810D5EAA}" srcOrd="2" destOrd="0" presId="urn:microsoft.com/office/officeart/2009/3/layout/StepUpProcess"/>
    <dgm:cxn modelId="{5498C37D-644B-9848-979E-999D796B12CE}" type="presParOf" srcId="{C42CFBB0-8011-6444-8C11-06528AF635F5}" destId="{246A0FF0-4D1D-3B4D-BABC-750B36EA6049}" srcOrd="7" destOrd="0" presId="urn:microsoft.com/office/officeart/2009/3/layout/StepUpProcess"/>
    <dgm:cxn modelId="{A9A29341-91D4-1B4F-BACD-1EA486F0E5A9}" type="presParOf" srcId="{246A0FF0-4D1D-3B4D-BABC-750B36EA6049}" destId="{99ADB293-D7A3-8B4D-A6F9-D031E3446DF2}" srcOrd="0" destOrd="0" presId="urn:microsoft.com/office/officeart/2009/3/layout/StepUpProcess"/>
    <dgm:cxn modelId="{B03BBB7B-E8D8-7740-B41F-B8BD60CF6DE5}" type="presParOf" srcId="{C42CFBB0-8011-6444-8C11-06528AF635F5}" destId="{F01D1F7C-C398-364E-9570-0E13E283E342}" srcOrd="8" destOrd="0" presId="urn:microsoft.com/office/officeart/2009/3/layout/StepUpProcess"/>
    <dgm:cxn modelId="{670A67A1-9BA0-914E-BBEA-8E15DE8B262E}" type="presParOf" srcId="{F01D1F7C-C398-364E-9570-0E13E283E342}" destId="{5067C5C5-DA4D-C640-AD98-BE5679807DD6}" srcOrd="0" destOrd="0" presId="urn:microsoft.com/office/officeart/2009/3/layout/StepUpProcess"/>
    <dgm:cxn modelId="{D100E2B4-5182-2447-9D5F-4B1F1F4FF457}" type="presParOf" srcId="{F01D1F7C-C398-364E-9570-0E13E283E342}" destId="{05B17270-704A-414C-93AD-51AEA333815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F451CE-7162-F341-B31F-0A6DEF76464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8A17629-83A8-1B45-8A18-6B6CCDB62CF6}">
      <dgm:prSet phldrT="[Text]"/>
      <dgm:spPr/>
      <dgm:t>
        <a:bodyPr/>
        <a:lstStyle/>
        <a:p>
          <a:r>
            <a:rPr lang="en-US" dirty="0"/>
            <a:t>Identify surface categories</a:t>
          </a:r>
        </a:p>
      </dgm:t>
    </dgm:pt>
    <dgm:pt modelId="{673CA030-AC4B-4745-AB7C-A4A1D5307E10}" type="parTrans" cxnId="{E96D260C-C6EE-A449-A13C-949546D45910}">
      <dgm:prSet/>
      <dgm:spPr/>
      <dgm:t>
        <a:bodyPr/>
        <a:lstStyle/>
        <a:p>
          <a:endParaRPr lang="en-US"/>
        </a:p>
      </dgm:t>
    </dgm:pt>
    <dgm:pt modelId="{D6D848D2-9B99-A946-9EC0-591F41788A5F}" type="sibTrans" cxnId="{E96D260C-C6EE-A449-A13C-949546D45910}">
      <dgm:prSet/>
      <dgm:spPr/>
      <dgm:t>
        <a:bodyPr/>
        <a:lstStyle/>
        <a:p>
          <a:endParaRPr lang="en-US"/>
        </a:p>
      </dgm:t>
    </dgm:pt>
    <dgm:pt modelId="{F6D803EF-4155-2144-A9DD-196ACB486778}">
      <dgm:prSet/>
      <dgm:spPr/>
      <dgm:t>
        <a:bodyPr/>
        <a:lstStyle/>
        <a:p>
          <a:r>
            <a:rPr lang="en-US" dirty="0"/>
            <a:t>Examine contextual variation</a:t>
          </a:r>
        </a:p>
      </dgm:t>
    </dgm:pt>
    <dgm:pt modelId="{F4BC9B7B-5DD1-D948-A8DE-2F02BF0F1206}" type="parTrans" cxnId="{32B4E5F1-B977-834B-B1B6-D5D9A9403674}">
      <dgm:prSet/>
      <dgm:spPr/>
      <dgm:t>
        <a:bodyPr/>
        <a:lstStyle/>
        <a:p>
          <a:endParaRPr lang="en-US"/>
        </a:p>
      </dgm:t>
    </dgm:pt>
    <dgm:pt modelId="{A770A297-618D-9B47-8F3C-A59AE040DDCF}" type="sibTrans" cxnId="{32B4E5F1-B977-834B-B1B6-D5D9A9403674}">
      <dgm:prSet/>
      <dgm:spPr/>
      <dgm:t>
        <a:bodyPr/>
        <a:lstStyle/>
        <a:p>
          <a:endParaRPr lang="en-US"/>
        </a:p>
      </dgm:t>
    </dgm:pt>
    <dgm:pt modelId="{0FD4D523-D324-344A-B6F8-F1ACF2F86198}">
      <dgm:prSet/>
      <dgm:spPr/>
      <dgm:t>
        <a:bodyPr/>
        <a:lstStyle/>
        <a:p>
          <a:r>
            <a:rPr lang="en-US" dirty="0"/>
            <a:t>Phonological analysis</a:t>
          </a:r>
        </a:p>
      </dgm:t>
    </dgm:pt>
    <dgm:pt modelId="{767D7DD7-94B5-0F4F-B464-99C515BC756B}" type="parTrans" cxnId="{5C8AFD4A-2683-F641-B8B7-73A310418529}">
      <dgm:prSet/>
      <dgm:spPr/>
      <dgm:t>
        <a:bodyPr/>
        <a:lstStyle/>
        <a:p>
          <a:endParaRPr lang="en-US"/>
        </a:p>
      </dgm:t>
    </dgm:pt>
    <dgm:pt modelId="{4597A4B8-10EB-494E-AA97-E1F59CBCB7B7}" type="sibTrans" cxnId="{5C8AFD4A-2683-F641-B8B7-73A310418529}">
      <dgm:prSet/>
      <dgm:spPr/>
      <dgm:t>
        <a:bodyPr/>
        <a:lstStyle/>
        <a:p>
          <a:endParaRPr lang="en-US"/>
        </a:p>
      </dgm:t>
    </dgm:pt>
    <dgm:pt modelId="{04E548DC-27B7-2D45-8673-5025452F247C}" type="pres">
      <dgm:prSet presAssocID="{FCF451CE-7162-F341-B31F-0A6DEF764649}" presName="Name0" presStyleCnt="0">
        <dgm:presLayoutVars>
          <dgm:chMax val="7"/>
          <dgm:chPref val="7"/>
          <dgm:dir/>
        </dgm:presLayoutVars>
      </dgm:prSet>
      <dgm:spPr/>
    </dgm:pt>
    <dgm:pt modelId="{D2B12283-A8DD-9441-83FD-443FCE1E18FD}" type="pres">
      <dgm:prSet presAssocID="{FCF451CE-7162-F341-B31F-0A6DEF764649}" presName="Name1" presStyleCnt="0"/>
      <dgm:spPr/>
    </dgm:pt>
    <dgm:pt modelId="{6B0EC5B2-0087-D041-B4FC-9EC667BF5F8E}" type="pres">
      <dgm:prSet presAssocID="{FCF451CE-7162-F341-B31F-0A6DEF764649}" presName="cycle" presStyleCnt="0"/>
      <dgm:spPr/>
    </dgm:pt>
    <dgm:pt modelId="{DDB8BD2F-0A34-DE44-934A-DBEFBB82DD6C}" type="pres">
      <dgm:prSet presAssocID="{FCF451CE-7162-F341-B31F-0A6DEF764649}" presName="srcNode" presStyleLbl="node1" presStyleIdx="0" presStyleCnt="3"/>
      <dgm:spPr/>
    </dgm:pt>
    <dgm:pt modelId="{C3DACF6F-07AA-CF46-A8DD-8172BCACA886}" type="pres">
      <dgm:prSet presAssocID="{FCF451CE-7162-F341-B31F-0A6DEF764649}" presName="conn" presStyleLbl="parChTrans1D2" presStyleIdx="0" presStyleCnt="1"/>
      <dgm:spPr/>
    </dgm:pt>
    <dgm:pt modelId="{B05A14A3-88D5-3F4B-A717-D1B053C78904}" type="pres">
      <dgm:prSet presAssocID="{FCF451CE-7162-F341-B31F-0A6DEF764649}" presName="extraNode" presStyleLbl="node1" presStyleIdx="0" presStyleCnt="3"/>
      <dgm:spPr/>
    </dgm:pt>
    <dgm:pt modelId="{4D68CE41-B9B1-3941-AB17-2E8239C1E8CF}" type="pres">
      <dgm:prSet presAssocID="{FCF451CE-7162-F341-B31F-0A6DEF764649}" presName="dstNode" presStyleLbl="node1" presStyleIdx="0" presStyleCnt="3"/>
      <dgm:spPr/>
    </dgm:pt>
    <dgm:pt modelId="{D5AFC2EE-C827-D64C-852A-76658FFBAC78}" type="pres">
      <dgm:prSet presAssocID="{C8A17629-83A8-1B45-8A18-6B6CCDB62CF6}" presName="text_1" presStyleLbl="node1" presStyleIdx="0" presStyleCnt="3">
        <dgm:presLayoutVars>
          <dgm:bulletEnabled val="1"/>
        </dgm:presLayoutVars>
      </dgm:prSet>
      <dgm:spPr/>
    </dgm:pt>
    <dgm:pt modelId="{01118C67-CBC5-2F4B-B6B8-62788F7FF740}" type="pres">
      <dgm:prSet presAssocID="{C8A17629-83A8-1B45-8A18-6B6CCDB62CF6}" presName="accent_1" presStyleCnt="0"/>
      <dgm:spPr/>
    </dgm:pt>
    <dgm:pt modelId="{E21924CA-54E5-F447-A4E2-4E207987B79E}" type="pres">
      <dgm:prSet presAssocID="{C8A17629-83A8-1B45-8A18-6B6CCDB62CF6}" presName="accentRepeatNode" presStyleLbl="solidFgAcc1" presStyleIdx="0" presStyleCnt="3"/>
      <dgm:spPr/>
    </dgm:pt>
    <dgm:pt modelId="{BC0D1FCB-BCFE-B143-8522-5924CB6FACDA}" type="pres">
      <dgm:prSet presAssocID="{F6D803EF-4155-2144-A9DD-196ACB486778}" presName="text_2" presStyleLbl="node1" presStyleIdx="1" presStyleCnt="3">
        <dgm:presLayoutVars>
          <dgm:bulletEnabled val="1"/>
        </dgm:presLayoutVars>
      </dgm:prSet>
      <dgm:spPr/>
    </dgm:pt>
    <dgm:pt modelId="{90D23ED7-A7B7-1248-BB85-4D13DB862A44}" type="pres">
      <dgm:prSet presAssocID="{F6D803EF-4155-2144-A9DD-196ACB486778}" presName="accent_2" presStyleCnt="0"/>
      <dgm:spPr/>
    </dgm:pt>
    <dgm:pt modelId="{3C8AE39B-6B5D-1E4E-A1E2-DA00F875A0E7}" type="pres">
      <dgm:prSet presAssocID="{F6D803EF-4155-2144-A9DD-196ACB486778}" presName="accentRepeatNode" presStyleLbl="solidFgAcc1" presStyleIdx="1" presStyleCnt="3"/>
      <dgm:spPr/>
    </dgm:pt>
    <dgm:pt modelId="{899B8155-8248-214E-A101-31ECB9C4BB31}" type="pres">
      <dgm:prSet presAssocID="{0FD4D523-D324-344A-B6F8-F1ACF2F86198}" presName="text_3" presStyleLbl="node1" presStyleIdx="2" presStyleCnt="3">
        <dgm:presLayoutVars>
          <dgm:bulletEnabled val="1"/>
        </dgm:presLayoutVars>
      </dgm:prSet>
      <dgm:spPr/>
    </dgm:pt>
    <dgm:pt modelId="{2A62E2CE-570A-BE46-92DB-0F6B8F2F9F8E}" type="pres">
      <dgm:prSet presAssocID="{0FD4D523-D324-344A-B6F8-F1ACF2F86198}" presName="accent_3" presStyleCnt="0"/>
      <dgm:spPr/>
    </dgm:pt>
    <dgm:pt modelId="{9E59CC15-088C-8D4F-AF98-F57FB8EBF0EC}" type="pres">
      <dgm:prSet presAssocID="{0FD4D523-D324-344A-B6F8-F1ACF2F86198}" presName="accentRepeatNode" presStyleLbl="solidFgAcc1" presStyleIdx="2" presStyleCnt="3"/>
      <dgm:spPr/>
    </dgm:pt>
  </dgm:ptLst>
  <dgm:cxnLst>
    <dgm:cxn modelId="{E96D260C-C6EE-A449-A13C-949546D45910}" srcId="{FCF451CE-7162-F341-B31F-0A6DEF764649}" destId="{C8A17629-83A8-1B45-8A18-6B6CCDB62CF6}" srcOrd="0" destOrd="0" parTransId="{673CA030-AC4B-4745-AB7C-A4A1D5307E10}" sibTransId="{D6D848D2-9B99-A946-9EC0-591F41788A5F}"/>
    <dgm:cxn modelId="{29176029-82C6-574E-8A7B-2EBE7E260195}" type="presOf" srcId="{D6D848D2-9B99-A946-9EC0-591F41788A5F}" destId="{C3DACF6F-07AA-CF46-A8DD-8172BCACA886}" srcOrd="0" destOrd="0" presId="urn:microsoft.com/office/officeart/2008/layout/VerticalCurvedList"/>
    <dgm:cxn modelId="{82AC5C45-090E-D742-B07F-F1EB0ADCDDAF}" type="presOf" srcId="{0FD4D523-D324-344A-B6F8-F1ACF2F86198}" destId="{899B8155-8248-214E-A101-31ECB9C4BB31}" srcOrd="0" destOrd="0" presId="urn:microsoft.com/office/officeart/2008/layout/VerticalCurvedList"/>
    <dgm:cxn modelId="{5C8AFD4A-2683-F641-B8B7-73A310418529}" srcId="{FCF451CE-7162-F341-B31F-0A6DEF764649}" destId="{0FD4D523-D324-344A-B6F8-F1ACF2F86198}" srcOrd="2" destOrd="0" parTransId="{767D7DD7-94B5-0F4F-B464-99C515BC756B}" sibTransId="{4597A4B8-10EB-494E-AA97-E1F59CBCB7B7}"/>
    <dgm:cxn modelId="{3E09D74E-F248-F946-BF44-A937036C5513}" type="presOf" srcId="{FCF451CE-7162-F341-B31F-0A6DEF764649}" destId="{04E548DC-27B7-2D45-8673-5025452F247C}" srcOrd="0" destOrd="0" presId="urn:microsoft.com/office/officeart/2008/layout/VerticalCurvedList"/>
    <dgm:cxn modelId="{9846089A-E4C3-7B43-ABAF-AC95FE89A953}" type="presOf" srcId="{C8A17629-83A8-1B45-8A18-6B6CCDB62CF6}" destId="{D5AFC2EE-C827-D64C-852A-76658FFBAC78}" srcOrd="0" destOrd="0" presId="urn:microsoft.com/office/officeart/2008/layout/VerticalCurvedList"/>
    <dgm:cxn modelId="{838FE8E2-B9C4-8948-B61C-1BEFF9ED54FE}" type="presOf" srcId="{F6D803EF-4155-2144-A9DD-196ACB486778}" destId="{BC0D1FCB-BCFE-B143-8522-5924CB6FACDA}" srcOrd="0" destOrd="0" presId="urn:microsoft.com/office/officeart/2008/layout/VerticalCurvedList"/>
    <dgm:cxn modelId="{32B4E5F1-B977-834B-B1B6-D5D9A9403674}" srcId="{FCF451CE-7162-F341-B31F-0A6DEF764649}" destId="{F6D803EF-4155-2144-A9DD-196ACB486778}" srcOrd="1" destOrd="0" parTransId="{F4BC9B7B-5DD1-D948-A8DE-2F02BF0F1206}" sibTransId="{A770A297-618D-9B47-8F3C-A59AE040DDCF}"/>
    <dgm:cxn modelId="{DC7D992A-721A-1D41-83B8-897652C8BC4E}" type="presParOf" srcId="{04E548DC-27B7-2D45-8673-5025452F247C}" destId="{D2B12283-A8DD-9441-83FD-443FCE1E18FD}" srcOrd="0" destOrd="0" presId="urn:microsoft.com/office/officeart/2008/layout/VerticalCurvedList"/>
    <dgm:cxn modelId="{DFFCB5FA-8D3B-CE43-AC08-DC150ED28921}" type="presParOf" srcId="{D2B12283-A8DD-9441-83FD-443FCE1E18FD}" destId="{6B0EC5B2-0087-D041-B4FC-9EC667BF5F8E}" srcOrd="0" destOrd="0" presId="urn:microsoft.com/office/officeart/2008/layout/VerticalCurvedList"/>
    <dgm:cxn modelId="{705999AE-2E09-2249-B348-D939671504D3}" type="presParOf" srcId="{6B0EC5B2-0087-D041-B4FC-9EC667BF5F8E}" destId="{DDB8BD2F-0A34-DE44-934A-DBEFBB82DD6C}" srcOrd="0" destOrd="0" presId="urn:microsoft.com/office/officeart/2008/layout/VerticalCurvedList"/>
    <dgm:cxn modelId="{C23F0430-026D-5B48-AC72-C3DAE46D2AE8}" type="presParOf" srcId="{6B0EC5B2-0087-D041-B4FC-9EC667BF5F8E}" destId="{C3DACF6F-07AA-CF46-A8DD-8172BCACA886}" srcOrd="1" destOrd="0" presId="urn:microsoft.com/office/officeart/2008/layout/VerticalCurvedList"/>
    <dgm:cxn modelId="{483CB095-FFBF-6B43-BA51-0BF9026D23DD}" type="presParOf" srcId="{6B0EC5B2-0087-D041-B4FC-9EC667BF5F8E}" destId="{B05A14A3-88D5-3F4B-A717-D1B053C78904}" srcOrd="2" destOrd="0" presId="urn:microsoft.com/office/officeart/2008/layout/VerticalCurvedList"/>
    <dgm:cxn modelId="{BF323EFF-992D-A843-950D-D85622909524}" type="presParOf" srcId="{6B0EC5B2-0087-D041-B4FC-9EC667BF5F8E}" destId="{4D68CE41-B9B1-3941-AB17-2E8239C1E8CF}" srcOrd="3" destOrd="0" presId="urn:microsoft.com/office/officeart/2008/layout/VerticalCurvedList"/>
    <dgm:cxn modelId="{9FC0C6F8-68E6-544B-88A5-B8998CC880FC}" type="presParOf" srcId="{D2B12283-A8DD-9441-83FD-443FCE1E18FD}" destId="{D5AFC2EE-C827-D64C-852A-76658FFBAC78}" srcOrd="1" destOrd="0" presId="urn:microsoft.com/office/officeart/2008/layout/VerticalCurvedList"/>
    <dgm:cxn modelId="{B9A123D2-A8A6-A04C-968C-D73D4F236E0D}" type="presParOf" srcId="{D2B12283-A8DD-9441-83FD-443FCE1E18FD}" destId="{01118C67-CBC5-2F4B-B6B8-62788F7FF740}" srcOrd="2" destOrd="0" presId="urn:microsoft.com/office/officeart/2008/layout/VerticalCurvedList"/>
    <dgm:cxn modelId="{E3C3EE44-CD90-794A-BF6E-FE48BE973041}" type="presParOf" srcId="{01118C67-CBC5-2F4B-B6B8-62788F7FF740}" destId="{E21924CA-54E5-F447-A4E2-4E207987B79E}" srcOrd="0" destOrd="0" presId="urn:microsoft.com/office/officeart/2008/layout/VerticalCurvedList"/>
    <dgm:cxn modelId="{9F5FF344-B6E6-9446-8391-F55B671BCB85}" type="presParOf" srcId="{D2B12283-A8DD-9441-83FD-443FCE1E18FD}" destId="{BC0D1FCB-BCFE-B143-8522-5924CB6FACDA}" srcOrd="3" destOrd="0" presId="urn:microsoft.com/office/officeart/2008/layout/VerticalCurvedList"/>
    <dgm:cxn modelId="{96A9848C-46FE-1A41-A90D-3DE2CE1B667D}" type="presParOf" srcId="{D2B12283-A8DD-9441-83FD-443FCE1E18FD}" destId="{90D23ED7-A7B7-1248-BB85-4D13DB862A44}" srcOrd="4" destOrd="0" presId="urn:microsoft.com/office/officeart/2008/layout/VerticalCurvedList"/>
    <dgm:cxn modelId="{506DFAD7-C271-7940-BC61-3F6CA14BA82E}" type="presParOf" srcId="{90D23ED7-A7B7-1248-BB85-4D13DB862A44}" destId="{3C8AE39B-6B5D-1E4E-A1E2-DA00F875A0E7}" srcOrd="0" destOrd="0" presId="urn:microsoft.com/office/officeart/2008/layout/VerticalCurvedList"/>
    <dgm:cxn modelId="{C70C1479-DB2E-464A-80E7-7B0A83CEB4CC}" type="presParOf" srcId="{D2B12283-A8DD-9441-83FD-443FCE1E18FD}" destId="{899B8155-8248-214E-A101-31ECB9C4BB31}" srcOrd="5" destOrd="0" presId="urn:microsoft.com/office/officeart/2008/layout/VerticalCurvedList"/>
    <dgm:cxn modelId="{55625A1D-7DCC-5A45-98C0-E4A0495304F3}" type="presParOf" srcId="{D2B12283-A8DD-9441-83FD-443FCE1E18FD}" destId="{2A62E2CE-570A-BE46-92DB-0F6B8F2F9F8E}" srcOrd="6" destOrd="0" presId="urn:microsoft.com/office/officeart/2008/layout/VerticalCurvedList"/>
    <dgm:cxn modelId="{0547268A-D44F-7C46-B71D-B0055D8D1EFD}" type="presParOf" srcId="{2A62E2CE-570A-BE46-92DB-0F6B8F2F9F8E}" destId="{9E59CC15-088C-8D4F-AF98-F57FB8EBF0EC}"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F451CE-7162-F341-B31F-0A6DEF76464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8A17629-83A8-1B45-8A18-6B6CCDB62CF6}">
      <dgm:prSet phldrT="[Text]"/>
      <dgm:spPr/>
      <dgm:t>
        <a:bodyPr/>
        <a:lstStyle/>
        <a:p>
          <a:r>
            <a:rPr lang="en-US" dirty="0"/>
            <a:t>Fully understand form and meaning  in context</a:t>
          </a:r>
        </a:p>
      </dgm:t>
    </dgm:pt>
    <dgm:pt modelId="{673CA030-AC4B-4745-AB7C-A4A1D5307E10}" type="parTrans" cxnId="{E96D260C-C6EE-A449-A13C-949546D45910}">
      <dgm:prSet/>
      <dgm:spPr/>
      <dgm:t>
        <a:bodyPr/>
        <a:lstStyle/>
        <a:p>
          <a:endParaRPr lang="en-US"/>
        </a:p>
      </dgm:t>
    </dgm:pt>
    <dgm:pt modelId="{D6D848D2-9B99-A946-9EC0-591F41788A5F}" type="sibTrans" cxnId="{E96D260C-C6EE-A449-A13C-949546D45910}">
      <dgm:prSet/>
      <dgm:spPr/>
      <dgm:t>
        <a:bodyPr/>
        <a:lstStyle/>
        <a:p>
          <a:endParaRPr lang="en-US"/>
        </a:p>
      </dgm:t>
    </dgm:pt>
    <dgm:pt modelId="{04E548DC-27B7-2D45-8673-5025452F247C}" type="pres">
      <dgm:prSet presAssocID="{FCF451CE-7162-F341-B31F-0A6DEF764649}" presName="Name0" presStyleCnt="0">
        <dgm:presLayoutVars>
          <dgm:chMax val="7"/>
          <dgm:chPref val="7"/>
          <dgm:dir/>
        </dgm:presLayoutVars>
      </dgm:prSet>
      <dgm:spPr/>
    </dgm:pt>
    <dgm:pt modelId="{D2B12283-A8DD-9441-83FD-443FCE1E18FD}" type="pres">
      <dgm:prSet presAssocID="{FCF451CE-7162-F341-B31F-0A6DEF764649}" presName="Name1" presStyleCnt="0"/>
      <dgm:spPr/>
    </dgm:pt>
    <dgm:pt modelId="{6B0EC5B2-0087-D041-B4FC-9EC667BF5F8E}" type="pres">
      <dgm:prSet presAssocID="{FCF451CE-7162-F341-B31F-0A6DEF764649}" presName="cycle" presStyleCnt="0"/>
      <dgm:spPr/>
    </dgm:pt>
    <dgm:pt modelId="{DDB8BD2F-0A34-DE44-934A-DBEFBB82DD6C}" type="pres">
      <dgm:prSet presAssocID="{FCF451CE-7162-F341-B31F-0A6DEF764649}" presName="srcNode" presStyleLbl="node1" presStyleIdx="0" presStyleCnt="1"/>
      <dgm:spPr/>
    </dgm:pt>
    <dgm:pt modelId="{C3DACF6F-07AA-CF46-A8DD-8172BCACA886}" type="pres">
      <dgm:prSet presAssocID="{FCF451CE-7162-F341-B31F-0A6DEF764649}" presName="conn" presStyleLbl="parChTrans1D2" presStyleIdx="0" presStyleCnt="1"/>
      <dgm:spPr/>
    </dgm:pt>
    <dgm:pt modelId="{B05A14A3-88D5-3F4B-A717-D1B053C78904}" type="pres">
      <dgm:prSet presAssocID="{FCF451CE-7162-F341-B31F-0A6DEF764649}" presName="extraNode" presStyleLbl="node1" presStyleIdx="0" presStyleCnt="1"/>
      <dgm:spPr/>
    </dgm:pt>
    <dgm:pt modelId="{4D68CE41-B9B1-3941-AB17-2E8239C1E8CF}" type="pres">
      <dgm:prSet presAssocID="{FCF451CE-7162-F341-B31F-0A6DEF764649}" presName="dstNode" presStyleLbl="node1" presStyleIdx="0" presStyleCnt="1"/>
      <dgm:spPr/>
    </dgm:pt>
    <dgm:pt modelId="{D5AFC2EE-C827-D64C-852A-76658FFBAC78}" type="pres">
      <dgm:prSet presAssocID="{C8A17629-83A8-1B45-8A18-6B6CCDB62CF6}" presName="text_1" presStyleLbl="node1" presStyleIdx="0" presStyleCnt="1">
        <dgm:presLayoutVars>
          <dgm:bulletEnabled val="1"/>
        </dgm:presLayoutVars>
      </dgm:prSet>
      <dgm:spPr/>
    </dgm:pt>
    <dgm:pt modelId="{01118C67-CBC5-2F4B-B6B8-62788F7FF740}" type="pres">
      <dgm:prSet presAssocID="{C8A17629-83A8-1B45-8A18-6B6CCDB62CF6}" presName="accent_1" presStyleCnt="0"/>
      <dgm:spPr/>
    </dgm:pt>
    <dgm:pt modelId="{E21924CA-54E5-F447-A4E2-4E207987B79E}" type="pres">
      <dgm:prSet presAssocID="{C8A17629-83A8-1B45-8A18-6B6CCDB62CF6}" presName="accentRepeatNode" presStyleLbl="solidFgAcc1" presStyleIdx="0" presStyleCnt="1"/>
      <dgm:spPr/>
    </dgm:pt>
  </dgm:ptLst>
  <dgm:cxnLst>
    <dgm:cxn modelId="{E96D260C-C6EE-A449-A13C-949546D45910}" srcId="{FCF451CE-7162-F341-B31F-0A6DEF764649}" destId="{C8A17629-83A8-1B45-8A18-6B6CCDB62CF6}" srcOrd="0" destOrd="0" parTransId="{673CA030-AC4B-4745-AB7C-A4A1D5307E10}" sibTransId="{D6D848D2-9B99-A946-9EC0-591F41788A5F}"/>
    <dgm:cxn modelId="{29176029-82C6-574E-8A7B-2EBE7E260195}" type="presOf" srcId="{D6D848D2-9B99-A946-9EC0-591F41788A5F}" destId="{C3DACF6F-07AA-CF46-A8DD-8172BCACA886}" srcOrd="0" destOrd="0" presId="urn:microsoft.com/office/officeart/2008/layout/VerticalCurvedList"/>
    <dgm:cxn modelId="{3E09D74E-F248-F946-BF44-A937036C5513}" type="presOf" srcId="{FCF451CE-7162-F341-B31F-0A6DEF764649}" destId="{04E548DC-27B7-2D45-8673-5025452F247C}" srcOrd="0" destOrd="0" presId="urn:microsoft.com/office/officeart/2008/layout/VerticalCurvedList"/>
    <dgm:cxn modelId="{9846089A-E4C3-7B43-ABAF-AC95FE89A953}" type="presOf" srcId="{C8A17629-83A8-1B45-8A18-6B6CCDB62CF6}" destId="{D5AFC2EE-C827-D64C-852A-76658FFBAC78}" srcOrd="0" destOrd="0" presId="urn:microsoft.com/office/officeart/2008/layout/VerticalCurvedList"/>
    <dgm:cxn modelId="{DC7D992A-721A-1D41-83B8-897652C8BC4E}" type="presParOf" srcId="{04E548DC-27B7-2D45-8673-5025452F247C}" destId="{D2B12283-A8DD-9441-83FD-443FCE1E18FD}" srcOrd="0" destOrd="0" presId="urn:microsoft.com/office/officeart/2008/layout/VerticalCurvedList"/>
    <dgm:cxn modelId="{DFFCB5FA-8D3B-CE43-AC08-DC150ED28921}" type="presParOf" srcId="{D2B12283-A8DD-9441-83FD-443FCE1E18FD}" destId="{6B0EC5B2-0087-D041-B4FC-9EC667BF5F8E}" srcOrd="0" destOrd="0" presId="urn:microsoft.com/office/officeart/2008/layout/VerticalCurvedList"/>
    <dgm:cxn modelId="{705999AE-2E09-2249-B348-D939671504D3}" type="presParOf" srcId="{6B0EC5B2-0087-D041-B4FC-9EC667BF5F8E}" destId="{DDB8BD2F-0A34-DE44-934A-DBEFBB82DD6C}" srcOrd="0" destOrd="0" presId="urn:microsoft.com/office/officeart/2008/layout/VerticalCurvedList"/>
    <dgm:cxn modelId="{C23F0430-026D-5B48-AC72-C3DAE46D2AE8}" type="presParOf" srcId="{6B0EC5B2-0087-D041-B4FC-9EC667BF5F8E}" destId="{C3DACF6F-07AA-CF46-A8DD-8172BCACA886}" srcOrd="1" destOrd="0" presId="urn:microsoft.com/office/officeart/2008/layout/VerticalCurvedList"/>
    <dgm:cxn modelId="{483CB095-FFBF-6B43-BA51-0BF9026D23DD}" type="presParOf" srcId="{6B0EC5B2-0087-D041-B4FC-9EC667BF5F8E}" destId="{B05A14A3-88D5-3F4B-A717-D1B053C78904}" srcOrd="2" destOrd="0" presId="urn:microsoft.com/office/officeart/2008/layout/VerticalCurvedList"/>
    <dgm:cxn modelId="{BF323EFF-992D-A843-950D-D85622909524}" type="presParOf" srcId="{6B0EC5B2-0087-D041-B4FC-9EC667BF5F8E}" destId="{4D68CE41-B9B1-3941-AB17-2E8239C1E8CF}" srcOrd="3" destOrd="0" presId="urn:microsoft.com/office/officeart/2008/layout/VerticalCurvedList"/>
    <dgm:cxn modelId="{9FC0C6F8-68E6-544B-88A5-B8998CC880FC}" type="presParOf" srcId="{D2B12283-A8DD-9441-83FD-443FCE1E18FD}" destId="{D5AFC2EE-C827-D64C-852A-76658FFBAC78}" srcOrd="1" destOrd="0" presId="urn:microsoft.com/office/officeart/2008/layout/VerticalCurvedList"/>
    <dgm:cxn modelId="{B9A123D2-A8A6-A04C-968C-D73D4F236E0D}" type="presParOf" srcId="{D2B12283-A8DD-9441-83FD-443FCE1E18FD}" destId="{01118C67-CBC5-2F4B-B6B8-62788F7FF740}" srcOrd="2" destOrd="0" presId="urn:microsoft.com/office/officeart/2008/layout/VerticalCurvedList"/>
    <dgm:cxn modelId="{E3C3EE44-CD90-794A-BF6E-FE48BE973041}" type="presParOf" srcId="{01118C67-CBC5-2F4B-B6B8-62788F7FF740}" destId="{E21924CA-54E5-F447-A4E2-4E207987B79E}"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AFD0A-9BC0-9143-94FB-ED20F3924008}">
      <dsp:nvSpPr>
        <dsp:cNvPr id="0" name=""/>
        <dsp:cNvSpPr/>
      </dsp:nvSpPr>
      <dsp:spPr>
        <a:xfrm>
          <a:off x="724118" y="0"/>
          <a:ext cx="8206677" cy="339740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7270A-177B-E84B-8D6D-71857E804EF0}">
      <dsp:nvSpPr>
        <dsp:cNvPr id="0" name=""/>
        <dsp:cNvSpPr/>
      </dsp:nvSpPr>
      <dsp:spPr>
        <a:xfrm>
          <a:off x="965962" y="1019221"/>
          <a:ext cx="3741279" cy="1358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NARROW TRANSCRIPTION</a:t>
          </a:r>
        </a:p>
        <a:p>
          <a:pPr marL="171450" lvl="1" indent="-171450" algn="l" defTabSz="844550">
            <a:lnSpc>
              <a:spcPct val="90000"/>
            </a:lnSpc>
            <a:spcBef>
              <a:spcPct val="0"/>
            </a:spcBef>
            <a:spcAft>
              <a:spcPct val="15000"/>
            </a:spcAft>
            <a:buChar char="•"/>
          </a:pPr>
          <a:r>
            <a:rPr lang="en-US" sz="1900" kern="1200" dirty="0"/>
            <a:t>Description of the F0 contour</a:t>
          </a:r>
        </a:p>
      </dsp:txBody>
      <dsp:txXfrm>
        <a:off x="1032301" y="1085560"/>
        <a:ext cx="3608601" cy="1226284"/>
      </dsp:txXfrm>
    </dsp:sp>
    <dsp:sp modelId="{776D3645-A75B-014B-A612-192B08726CBF}">
      <dsp:nvSpPr>
        <dsp:cNvPr id="0" name=""/>
        <dsp:cNvSpPr/>
      </dsp:nvSpPr>
      <dsp:spPr>
        <a:xfrm>
          <a:off x="4947672" y="1019221"/>
          <a:ext cx="3741279" cy="1358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BROAD TRANSCRIPTION</a:t>
          </a:r>
        </a:p>
        <a:p>
          <a:pPr marL="171450" lvl="1" indent="-171450" algn="l" defTabSz="844550">
            <a:lnSpc>
              <a:spcPct val="90000"/>
            </a:lnSpc>
            <a:spcBef>
              <a:spcPct val="0"/>
            </a:spcBef>
            <a:spcAft>
              <a:spcPct val="15000"/>
            </a:spcAft>
            <a:buChar char="•"/>
          </a:pPr>
          <a:r>
            <a:rPr lang="en-US" sz="1900" kern="1200" dirty="0"/>
            <a:t>Distinctive features that result in categorical differences</a:t>
          </a:r>
        </a:p>
      </dsp:txBody>
      <dsp:txXfrm>
        <a:off x="5014011" y="1085560"/>
        <a:ext cx="3608601" cy="1226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4A7E1-F42E-5B44-9B01-E6EE49656666}">
      <dsp:nvSpPr>
        <dsp:cNvPr id="0" name=""/>
        <dsp:cNvSpPr/>
      </dsp:nvSpPr>
      <dsp:spPr>
        <a:xfrm>
          <a:off x="1234" y="0"/>
          <a:ext cx="3208618" cy="3429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Tonal levels</a:t>
          </a:r>
        </a:p>
      </dsp:txBody>
      <dsp:txXfrm>
        <a:off x="1234" y="0"/>
        <a:ext cx="3208618" cy="1028700"/>
      </dsp:txXfrm>
    </dsp:sp>
    <dsp:sp modelId="{75F8397B-10FC-AD4B-8A6E-9DEAA02BB7BC}">
      <dsp:nvSpPr>
        <dsp:cNvPr id="0" name=""/>
        <dsp:cNvSpPr/>
      </dsp:nvSpPr>
      <dsp:spPr>
        <a:xfrm>
          <a:off x="322095" y="1029348"/>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H</a:t>
          </a:r>
        </a:p>
      </dsp:txBody>
      <dsp:txXfrm>
        <a:off x="333714" y="1040967"/>
        <a:ext cx="2543656" cy="373449"/>
      </dsp:txXfrm>
    </dsp:sp>
    <dsp:sp modelId="{591E4564-7E37-C04A-9015-0046765F3197}">
      <dsp:nvSpPr>
        <dsp:cNvPr id="0" name=""/>
        <dsp:cNvSpPr/>
      </dsp:nvSpPr>
      <dsp:spPr>
        <a:xfrm>
          <a:off x="322095" y="1487065"/>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L</a:t>
          </a:r>
        </a:p>
      </dsp:txBody>
      <dsp:txXfrm>
        <a:off x="333714" y="1498684"/>
        <a:ext cx="2543656" cy="373449"/>
      </dsp:txXfrm>
    </dsp:sp>
    <dsp:sp modelId="{F24153E8-D876-9242-B4F0-7364433566BE}">
      <dsp:nvSpPr>
        <dsp:cNvPr id="0" name=""/>
        <dsp:cNvSpPr/>
      </dsp:nvSpPr>
      <dsp:spPr>
        <a:xfrm>
          <a:off x="322095" y="1944781"/>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!H</a:t>
          </a:r>
        </a:p>
      </dsp:txBody>
      <dsp:txXfrm>
        <a:off x="333714" y="1956400"/>
        <a:ext cx="2543656" cy="373449"/>
      </dsp:txXfrm>
    </dsp:sp>
    <dsp:sp modelId="{F5B53FB5-A397-FF47-9700-FFA56AC5802D}">
      <dsp:nvSpPr>
        <dsp:cNvPr id="0" name=""/>
        <dsp:cNvSpPr/>
      </dsp:nvSpPr>
      <dsp:spPr>
        <a:xfrm>
          <a:off x="322095" y="2402497"/>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M</a:t>
          </a:r>
        </a:p>
      </dsp:txBody>
      <dsp:txXfrm>
        <a:off x="333714" y="2414116"/>
        <a:ext cx="2543656" cy="373449"/>
      </dsp:txXfrm>
    </dsp:sp>
    <dsp:sp modelId="{731B2CBD-3A86-864A-9177-8A0D17BF087E}">
      <dsp:nvSpPr>
        <dsp:cNvPr id="0" name=""/>
        <dsp:cNvSpPr/>
      </dsp:nvSpPr>
      <dsp:spPr>
        <a:xfrm>
          <a:off x="322095" y="2860213"/>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ˆH</a:t>
          </a:r>
        </a:p>
      </dsp:txBody>
      <dsp:txXfrm>
        <a:off x="333714" y="2871832"/>
        <a:ext cx="2543656" cy="373449"/>
      </dsp:txXfrm>
    </dsp:sp>
    <dsp:sp modelId="{E89B62E2-175A-CE44-B6FA-5B2FCEFBA248}">
      <dsp:nvSpPr>
        <dsp:cNvPr id="0" name=""/>
        <dsp:cNvSpPr/>
      </dsp:nvSpPr>
      <dsp:spPr>
        <a:xfrm>
          <a:off x="3450498" y="0"/>
          <a:ext cx="3208618" cy="3429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Tonal complexity</a:t>
          </a:r>
        </a:p>
      </dsp:txBody>
      <dsp:txXfrm>
        <a:off x="3450498" y="0"/>
        <a:ext cx="3208618" cy="1028700"/>
      </dsp:txXfrm>
    </dsp:sp>
    <dsp:sp modelId="{1D4EC8F3-2C62-F24E-A6D9-75AC37479DBC}">
      <dsp:nvSpPr>
        <dsp:cNvPr id="0" name=""/>
        <dsp:cNvSpPr/>
      </dsp:nvSpPr>
      <dsp:spPr>
        <a:xfrm>
          <a:off x="3771360" y="1029348"/>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LH</a:t>
          </a:r>
        </a:p>
      </dsp:txBody>
      <dsp:txXfrm>
        <a:off x="3782979" y="1040967"/>
        <a:ext cx="2543656" cy="373449"/>
      </dsp:txXfrm>
    </dsp:sp>
    <dsp:sp modelId="{92A92A88-863B-B841-8447-059DDB8B80CA}">
      <dsp:nvSpPr>
        <dsp:cNvPr id="0" name=""/>
        <dsp:cNvSpPr/>
      </dsp:nvSpPr>
      <dsp:spPr>
        <a:xfrm>
          <a:off x="3771360" y="1487065"/>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HL</a:t>
          </a:r>
        </a:p>
      </dsp:txBody>
      <dsp:txXfrm>
        <a:off x="3782979" y="1498684"/>
        <a:ext cx="2543656" cy="373449"/>
      </dsp:txXfrm>
    </dsp:sp>
    <dsp:sp modelId="{CA781F22-3696-A144-89C4-BDBA54853AB4}">
      <dsp:nvSpPr>
        <dsp:cNvPr id="0" name=""/>
        <dsp:cNvSpPr/>
      </dsp:nvSpPr>
      <dsp:spPr>
        <a:xfrm>
          <a:off x="3771360" y="1944781"/>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LHL</a:t>
          </a:r>
        </a:p>
      </dsp:txBody>
      <dsp:txXfrm>
        <a:off x="3782979" y="1956400"/>
        <a:ext cx="2543656" cy="373449"/>
      </dsp:txXfrm>
    </dsp:sp>
    <dsp:sp modelId="{BA03EAE2-2314-1E49-9EEC-FE060EE78B9D}">
      <dsp:nvSpPr>
        <dsp:cNvPr id="0" name=""/>
        <dsp:cNvSpPr/>
      </dsp:nvSpPr>
      <dsp:spPr>
        <a:xfrm>
          <a:off x="3771360" y="2402497"/>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HLH</a:t>
          </a:r>
        </a:p>
      </dsp:txBody>
      <dsp:txXfrm>
        <a:off x="3782979" y="2414116"/>
        <a:ext cx="2543656" cy="373449"/>
      </dsp:txXfrm>
    </dsp:sp>
    <dsp:sp modelId="{B0FA173B-AFFC-A245-B129-AA7F240E1BCC}">
      <dsp:nvSpPr>
        <dsp:cNvPr id="0" name=""/>
        <dsp:cNvSpPr/>
      </dsp:nvSpPr>
      <dsp:spPr>
        <a:xfrm>
          <a:off x="3771360" y="2860213"/>
          <a:ext cx="2566894" cy="396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LM</a:t>
          </a:r>
        </a:p>
      </dsp:txBody>
      <dsp:txXfrm>
        <a:off x="3782979" y="2871832"/>
        <a:ext cx="2543656" cy="373449"/>
      </dsp:txXfrm>
    </dsp:sp>
    <dsp:sp modelId="{15571324-4600-C94C-9209-6F819D7C5F79}">
      <dsp:nvSpPr>
        <dsp:cNvPr id="0" name=""/>
        <dsp:cNvSpPr/>
      </dsp:nvSpPr>
      <dsp:spPr>
        <a:xfrm>
          <a:off x="6899763" y="0"/>
          <a:ext cx="3208618" cy="3429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Diacritics</a:t>
          </a:r>
        </a:p>
      </dsp:txBody>
      <dsp:txXfrm>
        <a:off x="6899763" y="0"/>
        <a:ext cx="3208618" cy="1028700"/>
      </dsp:txXfrm>
    </dsp:sp>
    <dsp:sp modelId="{4F090E34-2EA6-A443-BFF3-40283A3C6C0E}">
      <dsp:nvSpPr>
        <dsp:cNvPr id="0" name=""/>
        <dsp:cNvSpPr/>
      </dsp:nvSpPr>
      <dsp:spPr>
        <a:xfrm>
          <a:off x="7220625" y="1028867"/>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 (e.g. L+H*)</a:t>
          </a:r>
        </a:p>
      </dsp:txBody>
      <dsp:txXfrm>
        <a:off x="7230267" y="1038509"/>
        <a:ext cx="2547610" cy="309928"/>
      </dsp:txXfrm>
    </dsp:sp>
    <dsp:sp modelId="{47DC1791-7DBD-C540-BDEE-88FDCBB8E686}">
      <dsp:nvSpPr>
        <dsp:cNvPr id="0" name=""/>
        <dsp:cNvSpPr/>
      </dsp:nvSpPr>
      <dsp:spPr>
        <a:xfrm>
          <a:off x="7220625" y="1408727"/>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&lt; (e.g. L+&lt;H*)</a:t>
          </a:r>
        </a:p>
      </dsp:txBody>
      <dsp:txXfrm>
        <a:off x="7230267" y="1418369"/>
        <a:ext cx="2547610" cy="309928"/>
      </dsp:txXfrm>
    </dsp:sp>
    <dsp:sp modelId="{EBCD8BC2-EBDD-7D4E-AE91-ECEAE6E9C75F}">
      <dsp:nvSpPr>
        <dsp:cNvPr id="0" name=""/>
        <dsp:cNvSpPr/>
      </dsp:nvSpPr>
      <dsp:spPr>
        <a:xfrm>
          <a:off x="7220625" y="1788588"/>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&gt; (&gt;H*)</a:t>
          </a:r>
        </a:p>
      </dsp:txBody>
      <dsp:txXfrm>
        <a:off x="7230267" y="1798230"/>
        <a:ext cx="2547610" cy="309928"/>
      </dsp:txXfrm>
    </dsp:sp>
    <dsp:sp modelId="{B53187EC-5C06-F140-9C18-1152467262A3}">
      <dsp:nvSpPr>
        <dsp:cNvPr id="0" name=""/>
        <dsp:cNvSpPr/>
      </dsp:nvSpPr>
      <dsp:spPr>
        <a:xfrm>
          <a:off x="7220625" y="2168449"/>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ː (prolonged)</a:t>
          </a:r>
          <a:endParaRPr lang="en-US" sz="2400" kern="1200" dirty="0"/>
        </a:p>
      </dsp:txBody>
      <dsp:txXfrm>
        <a:off x="7230267" y="2178091"/>
        <a:ext cx="2547610" cy="309928"/>
      </dsp:txXfrm>
    </dsp:sp>
    <dsp:sp modelId="{90BECD6E-402E-2E44-8DF7-6AA4904BBA89}">
      <dsp:nvSpPr>
        <dsp:cNvPr id="0" name=""/>
        <dsp:cNvSpPr/>
      </dsp:nvSpPr>
      <dsp:spPr>
        <a:xfrm>
          <a:off x="7220625" y="2548309"/>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2400" kern="1200" dirty="0" err="1"/>
            <a:t>ip</a:t>
          </a:r>
          <a:r>
            <a:rPr lang="en-US" sz="2400" kern="1200" dirty="0"/>
            <a:t>)</a:t>
          </a:r>
        </a:p>
      </dsp:txBody>
      <dsp:txXfrm>
        <a:off x="7230267" y="2557951"/>
        <a:ext cx="2547610" cy="309928"/>
      </dsp:txXfrm>
    </dsp:sp>
    <dsp:sp modelId="{C6DF2DEC-8EAC-8F44-B0F0-3F434C2A5E50}">
      <dsp:nvSpPr>
        <dsp:cNvPr id="0" name=""/>
        <dsp:cNvSpPr/>
      </dsp:nvSpPr>
      <dsp:spPr>
        <a:xfrm>
          <a:off x="7220625" y="2928170"/>
          <a:ext cx="2566894" cy="329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 (IP)</a:t>
          </a:r>
        </a:p>
      </dsp:txBody>
      <dsp:txXfrm>
        <a:off x="7230267" y="2937812"/>
        <a:ext cx="2547610" cy="309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0C5EC-D167-4343-A029-0ECD988B9C6A}">
      <dsp:nvSpPr>
        <dsp:cNvPr id="0" name=""/>
        <dsp:cNvSpPr/>
      </dsp:nvSpPr>
      <dsp:spPr>
        <a:xfrm rot="5400000">
          <a:off x="408064" y="3136397"/>
          <a:ext cx="1228252" cy="204378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FBCCC-AE36-D949-AB2F-91FFCF053F81}">
      <dsp:nvSpPr>
        <dsp:cNvPr id="0" name=""/>
        <dsp:cNvSpPr/>
      </dsp:nvSpPr>
      <dsp:spPr>
        <a:xfrm>
          <a:off x="203038" y="3747048"/>
          <a:ext cx="1845139" cy="161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Reading</a:t>
          </a:r>
        </a:p>
      </dsp:txBody>
      <dsp:txXfrm>
        <a:off x="203038" y="3747048"/>
        <a:ext cx="1845139" cy="1617373"/>
      </dsp:txXfrm>
    </dsp:sp>
    <dsp:sp modelId="{5D428A3C-EAA7-694F-B1D5-3B6BD75C1E93}">
      <dsp:nvSpPr>
        <dsp:cNvPr id="0" name=""/>
        <dsp:cNvSpPr/>
      </dsp:nvSpPr>
      <dsp:spPr>
        <a:xfrm>
          <a:off x="1700039" y="2985931"/>
          <a:ext cx="348139" cy="3481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B4BCEF-5A9E-644F-B6CD-3212A417CF81}">
      <dsp:nvSpPr>
        <dsp:cNvPr id="0" name=""/>
        <dsp:cNvSpPr/>
      </dsp:nvSpPr>
      <dsp:spPr>
        <a:xfrm rot="5400000">
          <a:off x="2666876" y="2577452"/>
          <a:ext cx="1228252" cy="204378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4B2EE-8658-1241-BEDA-6000C636157B}">
      <dsp:nvSpPr>
        <dsp:cNvPr id="0" name=""/>
        <dsp:cNvSpPr/>
      </dsp:nvSpPr>
      <dsp:spPr>
        <a:xfrm>
          <a:off x="2461850" y="3188103"/>
          <a:ext cx="1845139" cy="161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Discourse Completion Task</a:t>
          </a:r>
        </a:p>
      </dsp:txBody>
      <dsp:txXfrm>
        <a:off x="2461850" y="3188103"/>
        <a:ext cx="1845139" cy="1617373"/>
      </dsp:txXfrm>
    </dsp:sp>
    <dsp:sp modelId="{724357EC-D7B1-CD46-A0D7-8AECE19F35CF}">
      <dsp:nvSpPr>
        <dsp:cNvPr id="0" name=""/>
        <dsp:cNvSpPr/>
      </dsp:nvSpPr>
      <dsp:spPr>
        <a:xfrm>
          <a:off x="3958850" y="2426986"/>
          <a:ext cx="348139" cy="3481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045BD-EA9E-3540-8F95-D5270E30DF70}">
      <dsp:nvSpPr>
        <dsp:cNvPr id="0" name=""/>
        <dsp:cNvSpPr/>
      </dsp:nvSpPr>
      <dsp:spPr>
        <a:xfrm rot="5400000">
          <a:off x="4925687" y="2018507"/>
          <a:ext cx="1228252" cy="204378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19AD2-E814-DA49-A699-F4318A8E5A17}">
      <dsp:nvSpPr>
        <dsp:cNvPr id="0" name=""/>
        <dsp:cNvSpPr/>
      </dsp:nvSpPr>
      <dsp:spPr>
        <a:xfrm>
          <a:off x="4720662" y="2629158"/>
          <a:ext cx="1845139" cy="161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Story-telling</a:t>
          </a:r>
        </a:p>
      </dsp:txBody>
      <dsp:txXfrm>
        <a:off x="4720662" y="2629158"/>
        <a:ext cx="1845139" cy="1617373"/>
      </dsp:txXfrm>
    </dsp:sp>
    <dsp:sp modelId="{CF7D0E35-3186-FC4F-BEF7-06D4EBB8665A}">
      <dsp:nvSpPr>
        <dsp:cNvPr id="0" name=""/>
        <dsp:cNvSpPr/>
      </dsp:nvSpPr>
      <dsp:spPr>
        <a:xfrm>
          <a:off x="6217662" y="1868041"/>
          <a:ext cx="348139" cy="3481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CDE37-704E-BF4A-B8F9-3BE62DEA3AC8}">
      <dsp:nvSpPr>
        <dsp:cNvPr id="0" name=""/>
        <dsp:cNvSpPr/>
      </dsp:nvSpPr>
      <dsp:spPr>
        <a:xfrm rot="5400000">
          <a:off x="7184499" y="1459562"/>
          <a:ext cx="1228252" cy="204378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869AED-01E9-9D4F-8F9E-BEAD8C62D002}">
      <dsp:nvSpPr>
        <dsp:cNvPr id="0" name=""/>
        <dsp:cNvSpPr/>
      </dsp:nvSpPr>
      <dsp:spPr>
        <a:xfrm>
          <a:off x="6979473" y="2070213"/>
          <a:ext cx="1845139" cy="161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Map tasks</a:t>
          </a:r>
        </a:p>
      </dsp:txBody>
      <dsp:txXfrm>
        <a:off x="6979473" y="2070213"/>
        <a:ext cx="1845139" cy="1617373"/>
      </dsp:txXfrm>
    </dsp:sp>
    <dsp:sp modelId="{D54B68ED-3B19-2445-84AA-E095810D5EAA}">
      <dsp:nvSpPr>
        <dsp:cNvPr id="0" name=""/>
        <dsp:cNvSpPr/>
      </dsp:nvSpPr>
      <dsp:spPr>
        <a:xfrm>
          <a:off x="8476473" y="1309096"/>
          <a:ext cx="348139" cy="3481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7C5C5-DA4D-C640-AD98-BE5679807DD6}">
      <dsp:nvSpPr>
        <dsp:cNvPr id="0" name=""/>
        <dsp:cNvSpPr/>
      </dsp:nvSpPr>
      <dsp:spPr>
        <a:xfrm rot="5400000">
          <a:off x="9443311" y="900616"/>
          <a:ext cx="1228252" cy="204378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17270-704A-414C-93AD-51AEA3338154}">
      <dsp:nvSpPr>
        <dsp:cNvPr id="0" name=""/>
        <dsp:cNvSpPr/>
      </dsp:nvSpPr>
      <dsp:spPr>
        <a:xfrm>
          <a:off x="9238285" y="1511268"/>
          <a:ext cx="1845139" cy="161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Interviews</a:t>
          </a:r>
        </a:p>
      </dsp:txBody>
      <dsp:txXfrm>
        <a:off x="9238285" y="1511268"/>
        <a:ext cx="1845139" cy="1617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ACF6F-07AA-CF46-A8DD-8172BCACA886}">
      <dsp:nvSpPr>
        <dsp:cNvPr id="0" name=""/>
        <dsp:cNvSpPr/>
      </dsp:nvSpPr>
      <dsp:spPr>
        <a:xfrm>
          <a:off x="-2304611" y="-356309"/>
          <a:ext cx="2752788" cy="2752788"/>
        </a:xfrm>
        <a:prstGeom prst="blockArc">
          <a:avLst>
            <a:gd name="adj1" fmla="val 18900000"/>
            <a:gd name="adj2" fmla="val 2700000"/>
            <a:gd name="adj3" fmla="val 78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AFC2EE-C827-D64C-852A-76658FFBAC78}">
      <dsp:nvSpPr>
        <dsp:cNvPr id="0" name=""/>
        <dsp:cNvSpPr/>
      </dsp:nvSpPr>
      <dsp:spPr>
        <a:xfrm>
          <a:off x="288107" y="204017"/>
          <a:ext cx="6178842" cy="408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7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Identify surface categories</a:t>
          </a:r>
        </a:p>
      </dsp:txBody>
      <dsp:txXfrm>
        <a:off x="288107" y="204017"/>
        <a:ext cx="6178842" cy="408034"/>
      </dsp:txXfrm>
    </dsp:sp>
    <dsp:sp modelId="{E21924CA-54E5-F447-A4E2-4E207987B79E}">
      <dsp:nvSpPr>
        <dsp:cNvPr id="0" name=""/>
        <dsp:cNvSpPr/>
      </dsp:nvSpPr>
      <dsp:spPr>
        <a:xfrm>
          <a:off x="33086" y="153012"/>
          <a:ext cx="510042" cy="5100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D1FCB-BCFE-B143-8522-5924CB6FACDA}">
      <dsp:nvSpPr>
        <dsp:cNvPr id="0" name=""/>
        <dsp:cNvSpPr/>
      </dsp:nvSpPr>
      <dsp:spPr>
        <a:xfrm>
          <a:off x="436427" y="816068"/>
          <a:ext cx="6030521" cy="408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7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Examine contextual variation</a:t>
          </a:r>
        </a:p>
      </dsp:txBody>
      <dsp:txXfrm>
        <a:off x="436427" y="816068"/>
        <a:ext cx="6030521" cy="408034"/>
      </dsp:txXfrm>
    </dsp:sp>
    <dsp:sp modelId="{3C8AE39B-6B5D-1E4E-A1E2-DA00F875A0E7}">
      <dsp:nvSpPr>
        <dsp:cNvPr id="0" name=""/>
        <dsp:cNvSpPr/>
      </dsp:nvSpPr>
      <dsp:spPr>
        <a:xfrm>
          <a:off x="181406" y="765063"/>
          <a:ext cx="510042" cy="5100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9B8155-8248-214E-A101-31ECB9C4BB31}">
      <dsp:nvSpPr>
        <dsp:cNvPr id="0" name=""/>
        <dsp:cNvSpPr/>
      </dsp:nvSpPr>
      <dsp:spPr>
        <a:xfrm>
          <a:off x="288107" y="1428119"/>
          <a:ext cx="6178842" cy="408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77"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Phonological analysis</a:t>
          </a:r>
        </a:p>
      </dsp:txBody>
      <dsp:txXfrm>
        <a:off x="288107" y="1428119"/>
        <a:ext cx="6178842" cy="408034"/>
      </dsp:txXfrm>
    </dsp:sp>
    <dsp:sp modelId="{9E59CC15-088C-8D4F-AF98-F57FB8EBF0EC}">
      <dsp:nvSpPr>
        <dsp:cNvPr id="0" name=""/>
        <dsp:cNvSpPr/>
      </dsp:nvSpPr>
      <dsp:spPr>
        <a:xfrm>
          <a:off x="33086" y="1377114"/>
          <a:ext cx="510042" cy="5100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ACF6F-07AA-CF46-A8DD-8172BCACA886}">
      <dsp:nvSpPr>
        <dsp:cNvPr id="0" name=""/>
        <dsp:cNvSpPr/>
      </dsp:nvSpPr>
      <dsp:spPr>
        <a:xfrm>
          <a:off x="-1376049" y="-233397"/>
          <a:ext cx="1792358" cy="1792358"/>
        </a:xfrm>
        <a:prstGeom prst="blockArc">
          <a:avLst>
            <a:gd name="adj1" fmla="val 18900000"/>
            <a:gd name="adj2" fmla="val 2700000"/>
            <a:gd name="adj3" fmla="val 12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AFC2EE-C827-D64C-852A-76658FFBAC78}">
      <dsp:nvSpPr>
        <dsp:cNvPr id="0" name=""/>
        <dsp:cNvSpPr/>
      </dsp:nvSpPr>
      <dsp:spPr>
        <a:xfrm>
          <a:off x="403512" y="339972"/>
          <a:ext cx="3944711" cy="6456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6083"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Fully understand form and meaning  in context</a:t>
          </a:r>
        </a:p>
      </dsp:txBody>
      <dsp:txXfrm>
        <a:off x="403512" y="339972"/>
        <a:ext cx="3944711" cy="645619"/>
      </dsp:txXfrm>
    </dsp:sp>
    <dsp:sp modelId="{E21924CA-54E5-F447-A4E2-4E207987B79E}">
      <dsp:nvSpPr>
        <dsp:cNvPr id="0" name=""/>
        <dsp:cNvSpPr/>
      </dsp:nvSpPr>
      <dsp:spPr>
        <a:xfrm>
          <a:off x="0" y="259269"/>
          <a:ext cx="807024" cy="80702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9F5250-1CE7-BC45-AC45-95E41C21AA8C}" type="datetimeFigureOut">
              <a:rPr lang="en-US" smtClean="0"/>
              <a:t>10/25/19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9DEF8-B1E4-FC43-9F29-D8D5F9C35E7A}" type="slidenum">
              <a:rPr lang="en-US" smtClean="0"/>
              <a:t>‹#›</a:t>
            </a:fld>
            <a:endParaRPr lang="en-US"/>
          </a:p>
        </p:txBody>
      </p:sp>
    </p:spTree>
    <p:extLst>
      <p:ext uri="{BB962C8B-B14F-4D97-AF65-F5344CB8AC3E}">
        <p14:creationId xmlns:p14="http://schemas.microsoft.com/office/powerpoint/2010/main" val="3612516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phonetic analysis software can be used to analyze the pitch contour. Here I used </a:t>
            </a:r>
            <a:r>
              <a:rPr lang="en-US" dirty="0" err="1"/>
              <a:t>Praat</a:t>
            </a:r>
            <a:r>
              <a:rPr lang="en-US" dirty="0"/>
              <a:t>.</a:t>
            </a:r>
          </a:p>
        </p:txBody>
      </p:sp>
      <p:sp>
        <p:nvSpPr>
          <p:cNvPr id="4" name="Slide Number Placeholder 3"/>
          <p:cNvSpPr>
            <a:spLocks noGrp="1"/>
          </p:cNvSpPr>
          <p:nvPr>
            <p:ph type="sldNum" sz="quarter" idx="5"/>
          </p:nvPr>
        </p:nvSpPr>
        <p:spPr/>
        <p:txBody>
          <a:bodyPr/>
          <a:lstStyle/>
          <a:p>
            <a:fld id="{C6E9DEF8-B1E4-FC43-9F29-D8D5F9C35E7A}" type="slidenum">
              <a:rPr lang="en-US" smtClean="0"/>
              <a:t>3</a:t>
            </a:fld>
            <a:endParaRPr lang="en-US"/>
          </a:p>
        </p:txBody>
      </p:sp>
    </p:spTree>
    <p:extLst>
      <p:ext uri="{BB962C8B-B14F-4D97-AF65-F5344CB8AC3E}">
        <p14:creationId xmlns:p14="http://schemas.microsoft.com/office/powerpoint/2010/main" val="2526950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aseline="0" dirty="0"/>
              <a:t>It is possible to identify some differences. In the vocative call, there is a rise in pitch that ends close to the edge of the stressed syllable followed by a falling tonal movement; in the neutral question, a relatively low pitch starts to rise in the final syllable; in the declarative, a sustained pitch starts falls also throughout the final syllable. </a:t>
            </a:r>
            <a:endParaRPr lang="en-US" sz="16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p:cNvSpPr>
            <a:spLocks noGrp="1"/>
          </p:cNvSpPr>
          <p:nvPr>
            <p:ph type="sldNum" sz="quarter" idx="10"/>
          </p:nvPr>
        </p:nvSpPr>
        <p:spPr/>
        <p:txBody>
          <a:bodyPr/>
          <a:lstStyle/>
          <a:p>
            <a:fld id="{DA170377-F598-F04C-87AC-48DBA0C45F83}" type="slidenum">
              <a:rPr lang="en-US" smtClean="0"/>
              <a:t>77</a:t>
            </a:fld>
            <a:endParaRPr lang="en-US" dirty="0"/>
          </a:p>
        </p:txBody>
      </p:sp>
    </p:spTree>
    <p:extLst>
      <p:ext uri="{BB962C8B-B14F-4D97-AF65-F5344CB8AC3E}">
        <p14:creationId xmlns:p14="http://schemas.microsoft.com/office/powerpoint/2010/main" val="286763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As I mentioned earlier, even within the same</a:t>
            </a:r>
            <a:r>
              <a:rPr lang="en-US" sz="1600" baseline="0" dirty="0"/>
              <a:t> language, </a:t>
            </a:r>
            <a:r>
              <a:rPr lang="en-US" sz="1600" dirty="0"/>
              <a:t>there are differences between dialects,</a:t>
            </a:r>
            <a:r>
              <a:rPr lang="en-US" sz="1600" baseline="0" dirty="0"/>
              <a:t> resulting in different form-meaning associations</a:t>
            </a:r>
            <a:r>
              <a:rPr lang="en-US" sz="1600" dirty="0"/>
              <a:t>. Let’s consider</a:t>
            </a:r>
            <a:r>
              <a:rPr lang="en-US" sz="1600" baseline="0" dirty="0"/>
              <a:t> the realization of</a:t>
            </a:r>
            <a:r>
              <a:rPr lang="en-US" sz="1600" dirty="0"/>
              <a:t> neutral yes-no questions. The first example corresponds to a speaker from Madrid and the </a:t>
            </a:r>
            <a:r>
              <a:rPr lang="en-US" sz="1600" dirty="0" err="1"/>
              <a:t>intonational</a:t>
            </a:r>
            <a:r>
              <a:rPr lang="en-US" sz="1600" dirty="0"/>
              <a:t> contour is characterized by a final rise. This is the prototypical contour for a</a:t>
            </a:r>
            <a:r>
              <a:rPr lang="en-US" sz="1600" baseline="0" dirty="0"/>
              <a:t> yes-no question in Spanish, and what we are taught or what we generally think of a question: the pitch has to rise at the end. However, in several dialects yes-no questions fall at the end. Speakers from other dialects or from other languages may fail to perceive the utterance as a question.</a:t>
            </a:r>
            <a:endParaRPr lang="en-US" sz="1600" dirty="0"/>
          </a:p>
        </p:txBody>
      </p:sp>
      <p:sp>
        <p:nvSpPr>
          <p:cNvPr id="4" name="Slide Number Placeholder 3"/>
          <p:cNvSpPr>
            <a:spLocks noGrp="1"/>
          </p:cNvSpPr>
          <p:nvPr>
            <p:ph type="sldNum" sz="quarter" idx="10"/>
          </p:nvPr>
        </p:nvSpPr>
        <p:spPr/>
        <p:txBody>
          <a:bodyPr/>
          <a:lstStyle/>
          <a:p>
            <a:fld id="{DA170377-F598-F04C-87AC-48DBA0C45F83}" type="slidenum">
              <a:rPr lang="en-US" smtClean="0"/>
              <a:t>106</a:t>
            </a:fld>
            <a:endParaRPr lang="en-US" dirty="0"/>
          </a:p>
        </p:txBody>
      </p:sp>
    </p:spTree>
    <p:extLst>
      <p:ext uri="{BB962C8B-B14F-4D97-AF65-F5344CB8AC3E}">
        <p14:creationId xmlns:p14="http://schemas.microsoft.com/office/powerpoint/2010/main" val="103068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9DEF8-B1E4-FC43-9F29-D8D5F9C35E7A}" type="slidenum">
              <a:rPr lang="en-US" smtClean="0"/>
              <a:t>117</a:t>
            </a:fld>
            <a:endParaRPr lang="en-US"/>
          </a:p>
        </p:txBody>
      </p:sp>
    </p:spTree>
    <p:extLst>
      <p:ext uri="{BB962C8B-B14F-4D97-AF65-F5344CB8AC3E}">
        <p14:creationId xmlns:p14="http://schemas.microsoft.com/office/powerpoint/2010/main" val="14416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expand these with many words too but the contour stays the same</a:t>
            </a:r>
          </a:p>
        </p:txBody>
      </p:sp>
      <p:sp>
        <p:nvSpPr>
          <p:cNvPr id="4" name="Slide Number Placeholder 3"/>
          <p:cNvSpPr>
            <a:spLocks noGrp="1"/>
          </p:cNvSpPr>
          <p:nvPr>
            <p:ph type="sldNum" sz="quarter" idx="5"/>
          </p:nvPr>
        </p:nvSpPr>
        <p:spPr/>
        <p:txBody>
          <a:bodyPr/>
          <a:lstStyle/>
          <a:p>
            <a:fld id="{C6E9DEF8-B1E4-FC43-9F29-D8D5F9C35E7A}" type="slidenum">
              <a:rPr lang="en-US" smtClean="0"/>
              <a:t>4</a:t>
            </a:fld>
            <a:endParaRPr lang="en-US"/>
          </a:p>
        </p:txBody>
      </p:sp>
    </p:spTree>
    <p:extLst>
      <p:ext uri="{BB962C8B-B14F-4D97-AF65-F5344CB8AC3E}">
        <p14:creationId xmlns:p14="http://schemas.microsoft.com/office/powerpoint/2010/main" val="25405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expand these with many words too but the contour stays the same</a:t>
            </a:r>
          </a:p>
        </p:txBody>
      </p:sp>
      <p:sp>
        <p:nvSpPr>
          <p:cNvPr id="4" name="Slide Number Placeholder 3"/>
          <p:cNvSpPr>
            <a:spLocks noGrp="1"/>
          </p:cNvSpPr>
          <p:nvPr>
            <p:ph type="sldNum" sz="quarter" idx="5"/>
          </p:nvPr>
        </p:nvSpPr>
        <p:spPr/>
        <p:txBody>
          <a:bodyPr/>
          <a:lstStyle/>
          <a:p>
            <a:fld id="{C6E9DEF8-B1E4-FC43-9F29-D8D5F9C35E7A}" type="slidenum">
              <a:rPr lang="en-US" smtClean="0"/>
              <a:t>5</a:t>
            </a:fld>
            <a:endParaRPr lang="en-US"/>
          </a:p>
        </p:txBody>
      </p:sp>
    </p:spTree>
    <p:extLst>
      <p:ext uri="{BB962C8B-B14F-4D97-AF65-F5344CB8AC3E}">
        <p14:creationId xmlns:p14="http://schemas.microsoft.com/office/powerpoint/2010/main" val="131695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So here’s a quick intro to what we mean by intonation. I’m going to play</a:t>
            </a:r>
            <a:r>
              <a:rPr lang="en-US" sz="1600" baseline="0" dirty="0"/>
              <a:t> you three sound files. They are all a recording of the word Marina, but as you’ll hear the pitch or intonation of the word is different. Use your eyes and ears to decide which recording (1, 2, 3) matches which picture</a:t>
            </a:r>
            <a:endParaRPr lang="en-US" sz="1600" dirty="0"/>
          </a:p>
          <a:p>
            <a:endParaRPr lang="en-US" sz="1600" dirty="0"/>
          </a:p>
          <a:p>
            <a:endParaRPr lang="en-US" sz="1600" dirty="0"/>
          </a:p>
        </p:txBody>
      </p:sp>
      <p:sp>
        <p:nvSpPr>
          <p:cNvPr id="4" name="Slide Number Placeholder 3"/>
          <p:cNvSpPr>
            <a:spLocks noGrp="1"/>
          </p:cNvSpPr>
          <p:nvPr>
            <p:ph type="sldNum" sz="quarter" idx="10"/>
          </p:nvPr>
        </p:nvSpPr>
        <p:spPr/>
        <p:txBody>
          <a:bodyPr/>
          <a:lstStyle/>
          <a:p>
            <a:fld id="{DA170377-F598-F04C-87AC-48DBA0C45F83}" type="slidenum">
              <a:rPr lang="en-US" smtClean="0"/>
              <a:t>6</a:t>
            </a:fld>
            <a:endParaRPr lang="en-US" dirty="0"/>
          </a:p>
        </p:txBody>
      </p:sp>
    </p:spTree>
    <p:extLst>
      <p:ext uri="{BB962C8B-B14F-4D97-AF65-F5344CB8AC3E}">
        <p14:creationId xmlns:p14="http://schemas.microsoft.com/office/powerpoint/2010/main" val="1612014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So here’s a quick intro to what we mean by intonation. I’m going to play</a:t>
            </a:r>
            <a:r>
              <a:rPr lang="en-US" sz="1600" baseline="0" dirty="0"/>
              <a:t> you three sound files. They are all a recording of the word Marina, but as you’ll hear the pitch or intonation of the word is different. Use your eyes and ears to decide which recording (1, 2, 3) matches which picture</a:t>
            </a:r>
            <a:endParaRPr lang="en-US" sz="1600" dirty="0"/>
          </a:p>
          <a:p>
            <a:endParaRPr lang="en-US" sz="1600" dirty="0"/>
          </a:p>
          <a:p>
            <a:endParaRPr lang="en-US" sz="1600" dirty="0"/>
          </a:p>
        </p:txBody>
      </p:sp>
      <p:sp>
        <p:nvSpPr>
          <p:cNvPr id="4" name="Slide Number Placeholder 3"/>
          <p:cNvSpPr>
            <a:spLocks noGrp="1"/>
          </p:cNvSpPr>
          <p:nvPr>
            <p:ph type="sldNum" sz="quarter" idx="10"/>
          </p:nvPr>
        </p:nvSpPr>
        <p:spPr/>
        <p:txBody>
          <a:bodyPr/>
          <a:lstStyle/>
          <a:p>
            <a:fld id="{DA170377-F598-F04C-87AC-48DBA0C45F83}" type="slidenum">
              <a:rPr lang="en-US" smtClean="0"/>
              <a:t>7</a:t>
            </a:fld>
            <a:endParaRPr lang="en-US" dirty="0"/>
          </a:p>
        </p:txBody>
      </p:sp>
    </p:spTree>
    <p:extLst>
      <p:ext uri="{BB962C8B-B14F-4D97-AF65-F5344CB8AC3E}">
        <p14:creationId xmlns:p14="http://schemas.microsoft.com/office/powerpoint/2010/main" val="905618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Tones are independent of segments although there is connections: tones need segmental material to be realized</a:t>
            </a:r>
          </a:p>
        </p:txBody>
      </p:sp>
      <p:sp>
        <p:nvSpPr>
          <p:cNvPr id="4" name="Slide Number Placeholder 3"/>
          <p:cNvSpPr>
            <a:spLocks noGrp="1"/>
          </p:cNvSpPr>
          <p:nvPr>
            <p:ph type="sldNum" sz="quarter" idx="5"/>
          </p:nvPr>
        </p:nvSpPr>
        <p:spPr/>
        <p:txBody>
          <a:bodyPr/>
          <a:lstStyle/>
          <a:p>
            <a:fld id="{C6E9DEF8-B1E4-FC43-9F29-D8D5F9C35E7A}" type="slidenum">
              <a:rPr lang="en-US" smtClean="0"/>
              <a:t>10</a:t>
            </a:fld>
            <a:endParaRPr lang="en-US"/>
          </a:p>
        </p:txBody>
      </p:sp>
    </p:spTree>
    <p:extLst>
      <p:ext uri="{BB962C8B-B14F-4D97-AF65-F5344CB8AC3E}">
        <p14:creationId xmlns:p14="http://schemas.microsoft.com/office/powerpoint/2010/main" val="205017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important to start off with controlled speech and that even though we want to represent real speech as best we can we have to be a little "patient" with intonation and sort things out BEFORE we get our hands dirty with spontaneous speech. </a:t>
            </a:r>
          </a:p>
        </p:txBody>
      </p:sp>
      <p:sp>
        <p:nvSpPr>
          <p:cNvPr id="4" name="Slide Number Placeholder 3"/>
          <p:cNvSpPr>
            <a:spLocks noGrp="1"/>
          </p:cNvSpPr>
          <p:nvPr>
            <p:ph type="sldNum" sz="quarter" idx="5"/>
          </p:nvPr>
        </p:nvSpPr>
        <p:spPr/>
        <p:txBody>
          <a:bodyPr/>
          <a:lstStyle/>
          <a:p>
            <a:fld id="{C6E9DEF8-B1E4-FC43-9F29-D8D5F9C35E7A}" type="slidenum">
              <a:rPr lang="en-US" smtClean="0"/>
              <a:t>24</a:t>
            </a:fld>
            <a:endParaRPr lang="en-US"/>
          </a:p>
        </p:txBody>
      </p:sp>
    </p:spTree>
    <p:extLst>
      <p:ext uri="{BB962C8B-B14F-4D97-AF65-F5344CB8AC3E}">
        <p14:creationId xmlns:p14="http://schemas.microsoft.com/office/powerpoint/2010/main" val="261623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Explroing</a:t>
            </a:r>
            <a:r>
              <a:rPr lang="en-US" dirty="0"/>
              <a:t> different nuances for a certain category</a:t>
            </a:r>
          </a:p>
        </p:txBody>
      </p:sp>
      <p:sp>
        <p:nvSpPr>
          <p:cNvPr id="4" name="Slide Number Placeholder 3"/>
          <p:cNvSpPr>
            <a:spLocks noGrp="1"/>
          </p:cNvSpPr>
          <p:nvPr>
            <p:ph type="sldNum" sz="quarter" idx="5"/>
          </p:nvPr>
        </p:nvSpPr>
        <p:spPr/>
        <p:txBody>
          <a:bodyPr/>
          <a:lstStyle/>
          <a:p>
            <a:fld id="{C6E9DEF8-B1E4-FC43-9F29-D8D5F9C35E7A}" type="slidenum">
              <a:rPr lang="en-US" smtClean="0"/>
              <a:t>32</a:t>
            </a:fld>
            <a:endParaRPr lang="en-US"/>
          </a:p>
        </p:txBody>
      </p:sp>
    </p:spTree>
    <p:extLst>
      <p:ext uri="{BB962C8B-B14F-4D97-AF65-F5344CB8AC3E}">
        <p14:creationId xmlns:p14="http://schemas.microsoft.com/office/powerpoint/2010/main" val="380158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aseline="0" dirty="0"/>
              <a:t>It is possible to identify some differences. In the vocative call, there is a rise in pitch that ends close to the edge of the stressed syllable followed by a falling tonal movement; in the neutral question, a relatively low pitch starts to rise in the final syllable; in the declarative, a sustained pitch starts falls also throughout the final syllable. </a:t>
            </a:r>
            <a:endParaRPr lang="en-US" sz="16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p:cNvSpPr>
            <a:spLocks noGrp="1"/>
          </p:cNvSpPr>
          <p:nvPr>
            <p:ph type="sldNum" sz="quarter" idx="10"/>
          </p:nvPr>
        </p:nvSpPr>
        <p:spPr/>
        <p:txBody>
          <a:bodyPr/>
          <a:lstStyle/>
          <a:p>
            <a:fld id="{DA170377-F598-F04C-87AC-48DBA0C45F83}" type="slidenum">
              <a:rPr lang="en-US" smtClean="0"/>
              <a:t>76</a:t>
            </a:fld>
            <a:endParaRPr lang="en-US" dirty="0"/>
          </a:p>
        </p:txBody>
      </p:sp>
    </p:spTree>
    <p:extLst>
      <p:ext uri="{BB962C8B-B14F-4D97-AF65-F5344CB8AC3E}">
        <p14:creationId xmlns:p14="http://schemas.microsoft.com/office/powerpoint/2010/main" val="476189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E87C-7305-814A-B53E-7EA7F1192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9D45F3-DC39-B641-90E0-56EB37764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370A2-04E0-444C-A20F-BA4CD309B1E2}"/>
              </a:ext>
            </a:extLst>
          </p:cNvPr>
          <p:cNvSpPr>
            <a:spLocks noGrp="1"/>
          </p:cNvSpPr>
          <p:nvPr>
            <p:ph type="dt" sz="half" idx="10"/>
          </p:nvPr>
        </p:nvSpPr>
        <p:spPr/>
        <p:txBody>
          <a:bodyPr/>
          <a:lstStyle/>
          <a:p>
            <a:fld id="{F648F642-DF18-A541-8779-2410D1C2DB67}" type="datetime1">
              <a:rPr lang="en-US" smtClean="0"/>
              <a:t>10/25/19</a:t>
            </a:fld>
            <a:endParaRPr lang="en-US"/>
          </a:p>
        </p:txBody>
      </p:sp>
      <p:sp>
        <p:nvSpPr>
          <p:cNvPr id="5" name="Footer Placeholder 4">
            <a:extLst>
              <a:ext uri="{FF2B5EF4-FFF2-40B4-BE49-F238E27FC236}">
                <a16:creationId xmlns:a16="http://schemas.microsoft.com/office/drawing/2014/main" id="{8D490BCF-1A1F-9F4F-819A-4EBAF43D3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430BC-A995-C645-94E7-A8300451345E}"/>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410337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790C-3002-2445-8A8D-99BE26C461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2371D6-92BD-AF48-A7F2-7D27708CB8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5BE86-068F-E848-B11F-EAC1784C6137}"/>
              </a:ext>
            </a:extLst>
          </p:cNvPr>
          <p:cNvSpPr>
            <a:spLocks noGrp="1"/>
          </p:cNvSpPr>
          <p:nvPr>
            <p:ph type="dt" sz="half" idx="10"/>
          </p:nvPr>
        </p:nvSpPr>
        <p:spPr/>
        <p:txBody>
          <a:bodyPr/>
          <a:lstStyle/>
          <a:p>
            <a:fld id="{A691D79F-1316-3A4F-A840-D473BE072512}" type="datetime1">
              <a:rPr lang="en-US" smtClean="0"/>
              <a:t>10/25/19</a:t>
            </a:fld>
            <a:endParaRPr lang="en-US"/>
          </a:p>
        </p:txBody>
      </p:sp>
      <p:sp>
        <p:nvSpPr>
          <p:cNvPr id="5" name="Footer Placeholder 4">
            <a:extLst>
              <a:ext uri="{FF2B5EF4-FFF2-40B4-BE49-F238E27FC236}">
                <a16:creationId xmlns:a16="http://schemas.microsoft.com/office/drawing/2014/main" id="{CE834A34-0241-244F-97A2-005A0039F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2F927-A9F7-DA44-A09D-FE0C7F326B16}"/>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297836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9A870-B8C6-7847-A4BA-D6F01F5015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6F33AF-39A2-2A44-B38B-958D7972D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C0907-AA25-5045-8CF5-AD006F2707DE}"/>
              </a:ext>
            </a:extLst>
          </p:cNvPr>
          <p:cNvSpPr>
            <a:spLocks noGrp="1"/>
          </p:cNvSpPr>
          <p:nvPr>
            <p:ph type="dt" sz="half" idx="10"/>
          </p:nvPr>
        </p:nvSpPr>
        <p:spPr/>
        <p:txBody>
          <a:bodyPr/>
          <a:lstStyle/>
          <a:p>
            <a:fld id="{8F2FFC9D-C69C-5444-A074-6277E98FC14D}" type="datetime1">
              <a:rPr lang="en-US" smtClean="0"/>
              <a:t>10/25/19</a:t>
            </a:fld>
            <a:endParaRPr lang="en-US"/>
          </a:p>
        </p:txBody>
      </p:sp>
      <p:sp>
        <p:nvSpPr>
          <p:cNvPr id="5" name="Footer Placeholder 4">
            <a:extLst>
              <a:ext uri="{FF2B5EF4-FFF2-40B4-BE49-F238E27FC236}">
                <a16:creationId xmlns:a16="http://schemas.microsoft.com/office/drawing/2014/main" id="{19F1B3E3-6049-864C-B997-7126A8B2C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82367-0ED6-BF4A-A1FA-3240E085B537}"/>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345082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D5E8-D291-1D4B-B6AE-B86F1D7A7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9993C3-A39A-B844-B00B-D2ED41F80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73F5D-89E5-6346-B857-E53E6062F00A}"/>
              </a:ext>
            </a:extLst>
          </p:cNvPr>
          <p:cNvSpPr>
            <a:spLocks noGrp="1"/>
          </p:cNvSpPr>
          <p:nvPr>
            <p:ph type="dt" sz="half" idx="10"/>
          </p:nvPr>
        </p:nvSpPr>
        <p:spPr/>
        <p:txBody>
          <a:bodyPr/>
          <a:lstStyle/>
          <a:p>
            <a:fld id="{E9D37F0C-D34F-4148-8E33-BA5EC45A7F32}" type="datetime1">
              <a:rPr lang="en-US" smtClean="0"/>
              <a:t>10/25/19</a:t>
            </a:fld>
            <a:endParaRPr lang="en-US"/>
          </a:p>
        </p:txBody>
      </p:sp>
      <p:sp>
        <p:nvSpPr>
          <p:cNvPr id="5" name="Footer Placeholder 4">
            <a:extLst>
              <a:ext uri="{FF2B5EF4-FFF2-40B4-BE49-F238E27FC236}">
                <a16:creationId xmlns:a16="http://schemas.microsoft.com/office/drawing/2014/main" id="{CBD770C3-09E0-4D41-8EB2-F509A4E63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2164BA-58AC-0D4C-8D56-42F2F96F23E9}"/>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381534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C387-F392-454F-B4C7-53CD8FDDC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C5E925-E5AB-5242-87E7-839ECDFBE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337B4-B0E3-C149-99F3-E2A9D167294A}"/>
              </a:ext>
            </a:extLst>
          </p:cNvPr>
          <p:cNvSpPr>
            <a:spLocks noGrp="1"/>
          </p:cNvSpPr>
          <p:nvPr>
            <p:ph type="dt" sz="half" idx="10"/>
          </p:nvPr>
        </p:nvSpPr>
        <p:spPr/>
        <p:txBody>
          <a:bodyPr/>
          <a:lstStyle/>
          <a:p>
            <a:fld id="{6E59AA22-DCF1-3D43-9A20-14B48AA790D0}" type="datetime1">
              <a:rPr lang="en-US" smtClean="0"/>
              <a:t>10/25/19</a:t>
            </a:fld>
            <a:endParaRPr lang="en-US"/>
          </a:p>
        </p:txBody>
      </p:sp>
      <p:sp>
        <p:nvSpPr>
          <p:cNvPr id="5" name="Footer Placeholder 4">
            <a:extLst>
              <a:ext uri="{FF2B5EF4-FFF2-40B4-BE49-F238E27FC236}">
                <a16:creationId xmlns:a16="http://schemas.microsoft.com/office/drawing/2014/main" id="{9FD2F942-86CE-8C4C-A45F-6058DED3A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DAE2E-AA9B-4745-8676-4C665FF42323}"/>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138644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9457-46B4-0544-81D9-B6888C44A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0B497A-8525-2E4B-8A01-5A549ABD06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51CB83-3C18-9941-8358-C37E4466F3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D213E-7D91-A14F-BF6F-66BB22538677}"/>
              </a:ext>
            </a:extLst>
          </p:cNvPr>
          <p:cNvSpPr>
            <a:spLocks noGrp="1"/>
          </p:cNvSpPr>
          <p:nvPr>
            <p:ph type="dt" sz="half" idx="10"/>
          </p:nvPr>
        </p:nvSpPr>
        <p:spPr/>
        <p:txBody>
          <a:bodyPr/>
          <a:lstStyle/>
          <a:p>
            <a:fld id="{FD186EF0-ACE5-5E4C-89A0-F871CEDF2C9A}" type="datetime1">
              <a:rPr lang="en-US" smtClean="0"/>
              <a:t>10/25/19</a:t>
            </a:fld>
            <a:endParaRPr lang="en-US"/>
          </a:p>
        </p:txBody>
      </p:sp>
      <p:sp>
        <p:nvSpPr>
          <p:cNvPr id="6" name="Footer Placeholder 5">
            <a:extLst>
              <a:ext uri="{FF2B5EF4-FFF2-40B4-BE49-F238E27FC236}">
                <a16:creationId xmlns:a16="http://schemas.microsoft.com/office/drawing/2014/main" id="{EDA042B3-2CF5-694F-8353-9F81833863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1C0D3-5AE3-CD4F-A5CE-43260A25CA40}"/>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130664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51B-4100-0341-8D4C-E01492DE95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0DDBDB-3307-3A46-88AA-420BDEE229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4C6238-74A9-1044-AC88-8781787CD9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86CAA9-7D4D-B241-A21C-2282F392B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CFEBA-0D67-114C-A733-84D033C8C0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80E6F9-05D3-794F-A43D-88CDD2578447}"/>
              </a:ext>
            </a:extLst>
          </p:cNvPr>
          <p:cNvSpPr>
            <a:spLocks noGrp="1"/>
          </p:cNvSpPr>
          <p:nvPr>
            <p:ph type="dt" sz="half" idx="10"/>
          </p:nvPr>
        </p:nvSpPr>
        <p:spPr/>
        <p:txBody>
          <a:bodyPr/>
          <a:lstStyle/>
          <a:p>
            <a:fld id="{83410F09-77D9-734E-AD7A-FCB3665DEC48}" type="datetime1">
              <a:rPr lang="en-US" smtClean="0"/>
              <a:t>10/25/19</a:t>
            </a:fld>
            <a:endParaRPr lang="en-US"/>
          </a:p>
        </p:txBody>
      </p:sp>
      <p:sp>
        <p:nvSpPr>
          <p:cNvPr id="8" name="Footer Placeholder 7">
            <a:extLst>
              <a:ext uri="{FF2B5EF4-FFF2-40B4-BE49-F238E27FC236}">
                <a16:creationId xmlns:a16="http://schemas.microsoft.com/office/drawing/2014/main" id="{D5505528-46F9-6245-B9E1-EAC5E416D0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521BBA-0C40-E74E-860F-396A958ECB7B}"/>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260794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6BAF-2630-704A-A5EC-4032FD2648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E3B5D8-48F8-6641-BA1C-9939253FF11B}"/>
              </a:ext>
            </a:extLst>
          </p:cNvPr>
          <p:cNvSpPr>
            <a:spLocks noGrp="1"/>
          </p:cNvSpPr>
          <p:nvPr>
            <p:ph type="dt" sz="half" idx="10"/>
          </p:nvPr>
        </p:nvSpPr>
        <p:spPr/>
        <p:txBody>
          <a:bodyPr/>
          <a:lstStyle/>
          <a:p>
            <a:fld id="{5F42A620-BCDC-694F-9308-44EA7F0FC363}" type="datetime1">
              <a:rPr lang="en-US" smtClean="0"/>
              <a:t>10/25/19</a:t>
            </a:fld>
            <a:endParaRPr lang="en-US"/>
          </a:p>
        </p:txBody>
      </p:sp>
      <p:sp>
        <p:nvSpPr>
          <p:cNvPr id="4" name="Footer Placeholder 3">
            <a:extLst>
              <a:ext uri="{FF2B5EF4-FFF2-40B4-BE49-F238E27FC236}">
                <a16:creationId xmlns:a16="http://schemas.microsoft.com/office/drawing/2014/main" id="{3B6373D7-F12B-DC4B-B8BE-F5A32E9C7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84488D-806C-FD4F-B84D-6AAF16B987D9}"/>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136616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2A2422-21FB-A34E-959F-2258A68544D4}"/>
              </a:ext>
            </a:extLst>
          </p:cNvPr>
          <p:cNvSpPr>
            <a:spLocks noGrp="1"/>
          </p:cNvSpPr>
          <p:nvPr>
            <p:ph type="dt" sz="half" idx="10"/>
          </p:nvPr>
        </p:nvSpPr>
        <p:spPr/>
        <p:txBody>
          <a:bodyPr/>
          <a:lstStyle/>
          <a:p>
            <a:fld id="{D507658B-E2A7-FC48-8AC8-843008EB13BA}" type="datetime1">
              <a:rPr lang="en-US" smtClean="0"/>
              <a:t>10/25/19</a:t>
            </a:fld>
            <a:endParaRPr lang="en-US"/>
          </a:p>
        </p:txBody>
      </p:sp>
      <p:sp>
        <p:nvSpPr>
          <p:cNvPr id="3" name="Footer Placeholder 2">
            <a:extLst>
              <a:ext uri="{FF2B5EF4-FFF2-40B4-BE49-F238E27FC236}">
                <a16:creationId xmlns:a16="http://schemas.microsoft.com/office/drawing/2014/main" id="{9171F033-253B-2B49-93FD-8CA917D534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015977-ADA3-1149-BE67-FAE9136DA99F}"/>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98892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0E86-F2A0-6B4F-9EAF-3095E55478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FC61B3-3DBA-4E47-A217-28926C4385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E7A126-C120-D14D-AF95-0A8EB8FC8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23D38F-95DE-694C-A579-166E29A94FB3}"/>
              </a:ext>
            </a:extLst>
          </p:cNvPr>
          <p:cNvSpPr>
            <a:spLocks noGrp="1"/>
          </p:cNvSpPr>
          <p:nvPr>
            <p:ph type="dt" sz="half" idx="10"/>
          </p:nvPr>
        </p:nvSpPr>
        <p:spPr/>
        <p:txBody>
          <a:bodyPr/>
          <a:lstStyle/>
          <a:p>
            <a:fld id="{1CB18C23-32AA-6F4D-A97A-68B588516712}" type="datetime1">
              <a:rPr lang="en-US" smtClean="0"/>
              <a:t>10/25/19</a:t>
            </a:fld>
            <a:endParaRPr lang="en-US"/>
          </a:p>
        </p:txBody>
      </p:sp>
      <p:sp>
        <p:nvSpPr>
          <p:cNvPr id="6" name="Footer Placeholder 5">
            <a:extLst>
              <a:ext uri="{FF2B5EF4-FFF2-40B4-BE49-F238E27FC236}">
                <a16:creationId xmlns:a16="http://schemas.microsoft.com/office/drawing/2014/main" id="{BAA94464-0E1D-1040-BB16-93300070B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7411D5-E3A4-954C-A3CB-ED935087B132}"/>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2747618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523F-BF7A-6147-9D20-E6C8CE419C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81DEB6-2A88-9B4D-8652-5A43446AC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3361A2-2260-7649-A13D-A2FCED46F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0A0EA4-A3BF-F842-9C59-76A9A1318DDA}"/>
              </a:ext>
            </a:extLst>
          </p:cNvPr>
          <p:cNvSpPr>
            <a:spLocks noGrp="1"/>
          </p:cNvSpPr>
          <p:nvPr>
            <p:ph type="dt" sz="half" idx="10"/>
          </p:nvPr>
        </p:nvSpPr>
        <p:spPr/>
        <p:txBody>
          <a:bodyPr/>
          <a:lstStyle/>
          <a:p>
            <a:fld id="{5122CCA2-60BC-164B-97AC-07EE870D4A2F}" type="datetime1">
              <a:rPr lang="en-US" smtClean="0"/>
              <a:t>10/25/19</a:t>
            </a:fld>
            <a:endParaRPr lang="en-US"/>
          </a:p>
        </p:txBody>
      </p:sp>
      <p:sp>
        <p:nvSpPr>
          <p:cNvPr id="6" name="Footer Placeholder 5">
            <a:extLst>
              <a:ext uri="{FF2B5EF4-FFF2-40B4-BE49-F238E27FC236}">
                <a16:creationId xmlns:a16="http://schemas.microsoft.com/office/drawing/2014/main" id="{4A9FAB81-4A67-EC45-8801-ADBB376CA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6CC0D-5EB4-6E49-89BE-24ED07BC6C38}"/>
              </a:ext>
            </a:extLst>
          </p:cNvPr>
          <p:cNvSpPr>
            <a:spLocks noGrp="1"/>
          </p:cNvSpPr>
          <p:nvPr>
            <p:ph type="sldNum" sz="quarter" idx="12"/>
          </p:nvPr>
        </p:nvSpPr>
        <p:spPr/>
        <p:txBody>
          <a:bodyPr/>
          <a:lstStyle/>
          <a:p>
            <a:fld id="{9C866631-956D-7545-AA54-6ED6415FDFB9}" type="slidenum">
              <a:rPr lang="en-US" smtClean="0"/>
              <a:t>‹#›</a:t>
            </a:fld>
            <a:endParaRPr lang="en-US"/>
          </a:p>
        </p:txBody>
      </p:sp>
    </p:spTree>
    <p:extLst>
      <p:ext uri="{BB962C8B-B14F-4D97-AF65-F5344CB8AC3E}">
        <p14:creationId xmlns:p14="http://schemas.microsoft.com/office/powerpoint/2010/main" val="383924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99846-1C59-7C46-9140-B02278B5C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E33F6-A54C-B04B-BA86-CDB884F7E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945DE-4AB2-2642-8AC0-8B8F8C4BC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600C9-D9FB-994E-90D5-404210CC8656}" type="datetime1">
              <a:rPr lang="en-US" smtClean="0"/>
              <a:t>10/25/19</a:t>
            </a:fld>
            <a:endParaRPr lang="en-US"/>
          </a:p>
        </p:txBody>
      </p:sp>
      <p:sp>
        <p:nvSpPr>
          <p:cNvPr id="5" name="Footer Placeholder 4">
            <a:extLst>
              <a:ext uri="{FF2B5EF4-FFF2-40B4-BE49-F238E27FC236}">
                <a16:creationId xmlns:a16="http://schemas.microsoft.com/office/drawing/2014/main" id="{FBD9A619-83F5-944E-A532-5C46DBB0F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9E2ABE-E9B2-604B-8E1E-483C32556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66631-956D-7545-AA54-6ED6415FDFB9}" type="slidenum">
              <a:rPr lang="en-US" smtClean="0"/>
              <a:t>‹#›</a:t>
            </a:fld>
            <a:endParaRPr lang="en-US"/>
          </a:p>
        </p:txBody>
      </p:sp>
    </p:spTree>
    <p:extLst>
      <p:ext uri="{BB962C8B-B14F-4D97-AF65-F5344CB8AC3E}">
        <p14:creationId xmlns:p14="http://schemas.microsoft.com/office/powerpoint/2010/main" val="3334427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https://b.socrative.com/login/student/" TargetMode="External" Type="http://schemas.openxmlformats.org/officeDocument/2006/relationships/hyperlink"/><Relationship Id="rId2" Target="../media/image1.png" Type="http://schemas.openxmlformats.org/officeDocument/2006/relationships/image"/><Relationship Id="rId1" Target="../slideLayouts/slideLayout1.xml" Type="http://schemas.openxmlformats.org/officeDocument/2006/relationships/slideLayout"/><Relationship Id="rId5" Target="https://github.com/sanchezal/IntonationWorkshop" TargetMode="External" Type="http://schemas.openxmlformats.org/officeDocument/2006/relationships/hyperlink"/><Relationship Id="rId4" Target="../media/image2.jpeg" Type="http://schemas.openxmlformats.org/officeDocument/2006/relationships/image"/></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7.mp3" Type="http://schemas.openxmlformats.org/officeDocument/2006/relationships/audio"/><Relationship Id="rId1" Target="../media/media47.mp3" Type="http://schemas.microsoft.com/office/2007/relationships/media"/><Relationship Id="rId5" Target="../media/image119.jpeg" Type="http://schemas.openxmlformats.org/officeDocument/2006/relationships/image"/><Relationship Id="rId4" Target="../media/image29.png" Type="http://schemas.openxmlformats.org/officeDocument/2006/relationships/image"/></Relationships>
</file>

<file path=ppt/slides/_rels/slide10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9.mp3" Type="http://schemas.openxmlformats.org/officeDocument/2006/relationships/audio"/><Relationship Id="rId1" Target="../media/media39.mp3" Type="http://schemas.microsoft.com/office/2007/relationships/media"/><Relationship Id="rId5" Target="../media/image29.png" Type="http://schemas.openxmlformats.org/officeDocument/2006/relationships/image"/><Relationship Id="rId4" Target="../media/image118.jpeg" Type="http://schemas.openxmlformats.org/officeDocument/2006/relationships/image"/></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arget="../media/image126.jpeg" Type="http://schemas.openxmlformats.org/officeDocument/2006/relationships/image"/><Relationship Id="rId3" Target="../media/media48.mp3" Type="http://schemas.microsoft.com/office/2007/relationships/media"/><Relationship Id="rId7" Target="../media/image125.jpeg" Type="http://schemas.openxmlformats.org/officeDocument/2006/relationships/image"/><Relationship Id="rId2" Target="../media/media42.mp3" Type="http://schemas.openxmlformats.org/officeDocument/2006/relationships/audio"/><Relationship Id="rId1" Target="../media/media42.mp3" Type="http://schemas.microsoft.com/office/2007/relationships/media"/><Relationship Id="rId6" Target="../notesSlides/notesSlide11.xml" Type="http://schemas.openxmlformats.org/officeDocument/2006/relationships/notesSlide"/><Relationship Id="rId11" Target="../media/hdphoto7.wdp" Type="http://schemas.microsoft.com/office/2007/relationships/hdphoto"/><Relationship Id="rId5" Target="../slideLayouts/slideLayout2.xml" Type="http://schemas.openxmlformats.org/officeDocument/2006/relationships/slideLayout"/><Relationship Id="rId10" Target="../media/image127.png" Type="http://schemas.openxmlformats.org/officeDocument/2006/relationships/image"/><Relationship Id="rId4" Target="../media/media48.mp3" Type="http://schemas.openxmlformats.org/officeDocument/2006/relationships/audio"/><Relationship Id="rId9" Target="../media/image9.png" Type="http://schemas.openxmlformats.org/officeDocument/2006/relationships/image"/></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arget="../media/image132.jpeg" Type="http://schemas.openxmlformats.org/officeDocument/2006/relationships/image"/><Relationship Id="rId1" Target="../slideLayouts/slideLayout2.xml" Type="http://schemas.openxmlformats.org/officeDocument/2006/relationships/slideLayout"/></Relationships>
</file>

<file path=ppt/slides/_rels/slide111.xml.rels><?xml version="1.0" encoding="UTF-8" standalone="yes" ?><Relationships xmlns="http://schemas.openxmlformats.org/package/2006/relationships"><Relationship Id="rId3" Target="../media/image134.jpeg" Type="http://schemas.openxmlformats.org/officeDocument/2006/relationships/image"/><Relationship Id="rId2" Target="../media/image133.png" Type="http://schemas.openxmlformats.org/officeDocument/2006/relationships/image"/><Relationship Id="rId1" Target="../slideLayouts/slideLayout2.xml" Type="http://schemas.openxmlformats.org/officeDocument/2006/relationships/slideLayout"/></Relationships>
</file>

<file path=ppt/slides/_rels/slide112.xml.rels><?xml version="1.0" encoding="UTF-8" standalone="yes" ?><Relationships xmlns="http://schemas.openxmlformats.org/package/2006/relationships"><Relationship Id="rId3" Target="http://stel3.ub.edu/labfon/sites/default/files/create-pictures-v4.5.praat" TargetMode="External" Type="http://schemas.openxmlformats.org/officeDocument/2006/relationships/hyperlink"/><Relationship Id="rId2" Target="http://stel3.ub.edu/labfon/amper/eti_ToBI/" TargetMode="External" Type="http://schemas.openxmlformats.org/officeDocument/2006/relationships/hyperlink"/><Relationship Id="rId1" Target="../slideLayouts/slideLayout2.xml" Type="http://schemas.openxmlformats.org/officeDocument/2006/relationships/slideLayout"/><Relationship Id="rId5" Target="../media/image32.png" Type="http://schemas.openxmlformats.org/officeDocument/2006/relationships/image"/><Relationship Id="rId4" Target="http://stel3.ub.edu/labfon/es/scripts-de-praat" TargetMode="External" Type="http://schemas.openxmlformats.org/officeDocument/2006/relationships/hyperlink"/></Relationships>
</file>

<file path=ppt/slides/_rels/slide113.xml.rels><?xml version="1.0" encoding="UTF-8" standalone="yes" ?><Relationships xmlns="http://schemas.openxmlformats.org/package/2006/relationships"><Relationship Id="rId3" Target="../media/image136.jpeg" Type="http://schemas.openxmlformats.org/officeDocument/2006/relationships/image"/><Relationship Id="rId2" Target="../media/image135.jpeg" Type="http://schemas.openxmlformats.org/officeDocument/2006/relationships/image"/><Relationship Id="rId1" Target="../slideLayouts/slideLayout2.xml" Type="http://schemas.openxmlformats.org/officeDocument/2006/relationships/slideLayout"/><Relationship Id="rId4" Target="../media/image137.png" Type="http://schemas.openxmlformats.org/officeDocument/2006/relationships/image"/></Relationships>
</file>

<file path=ppt/slides/_rels/slide114.xml.rels><?xml version="1.0" encoding="UTF-8" standalone="yes" ?><Relationships xmlns="http://schemas.openxmlformats.org/package/2006/relationships"><Relationship Id="rId3" Target="../media/image139.jpeg" Type="http://schemas.openxmlformats.org/officeDocument/2006/relationships/image"/><Relationship Id="rId2" Target="../media/image138.jpeg" Type="http://schemas.openxmlformats.org/officeDocument/2006/relationships/image"/><Relationship Id="rId1" Target="../slideLayouts/slideLayout2.xml" Type="http://schemas.openxmlformats.org/officeDocument/2006/relationships/slideLayout"/><Relationship Id="rId4" Target="../media/image140.png" Type="http://schemas.openxmlformats.org/officeDocument/2006/relationships/image"/></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prosodia.upf.edu/sp_tob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prosodia.upf.edu/home/arxiu/activitats/4th_workshop/protegit/transcription_intonation_spanish_prieto_roseano_lincom.pdf" TargetMode="External"/></Relationships>
</file>

<file path=ppt/slides/_rels/slide118.xml.rels><?xml version="1.0" encoding="UTF-8" standalone="yes" ?><Relationships xmlns="http://schemas.openxmlformats.org/package/2006/relationships"><Relationship Id="rId8" Target="../media/media37.mp3" Type="http://schemas.openxmlformats.org/officeDocument/2006/relationships/audio"/><Relationship Id="rId13" Target="../media/image29.png" Type="http://schemas.openxmlformats.org/officeDocument/2006/relationships/image"/><Relationship Id="rId18" Target="../media/image79.jpeg" Type="http://schemas.openxmlformats.org/officeDocument/2006/relationships/image"/><Relationship Id="rId3" Target="../media/media38.mp3" Type="http://schemas.microsoft.com/office/2007/relationships/media"/><Relationship Id="rId7" Target="../media/media37.mp3" Type="http://schemas.microsoft.com/office/2007/relationships/media"/><Relationship Id="rId12" Target="../media/image141.jpeg" Type="http://schemas.openxmlformats.org/officeDocument/2006/relationships/image"/><Relationship Id="rId17" Target="../media/image144.jpeg" Type="http://schemas.openxmlformats.org/officeDocument/2006/relationships/image"/><Relationship Id="rId2" Target="../media/media36.mp3" Type="http://schemas.openxmlformats.org/officeDocument/2006/relationships/audio"/><Relationship Id="rId16" Target="../media/image78.jpeg" Type="http://schemas.openxmlformats.org/officeDocument/2006/relationships/image"/><Relationship Id="rId1" Target="../media/media36.mp3" Type="http://schemas.microsoft.com/office/2007/relationships/media"/><Relationship Id="rId6" Target="../media/media35.mp3" Type="http://schemas.openxmlformats.org/officeDocument/2006/relationships/audio"/><Relationship Id="rId11" Target="../media/image77.jpeg" Type="http://schemas.openxmlformats.org/officeDocument/2006/relationships/image"/><Relationship Id="rId5" Target="../media/media35.mp3" Type="http://schemas.microsoft.com/office/2007/relationships/media"/><Relationship Id="rId15" Target="../media/image143.jpeg" Type="http://schemas.openxmlformats.org/officeDocument/2006/relationships/image"/><Relationship Id="rId10" Target="../media/image76.jpeg" Type="http://schemas.openxmlformats.org/officeDocument/2006/relationships/image"/><Relationship Id="rId19" Target="../media/image2.jpeg" Type="http://schemas.openxmlformats.org/officeDocument/2006/relationships/image"/><Relationship Id="rId4" Target="../media/media38.mp3" Type="http://schemas.openxmlformats.org/officeDocument/2006/relationships/audio"/><Relationship Id="rId9" Target="../slideLayouts/slideLayout2.xml" Type="http://schemas.openxmlformats.org/officeDocument/2006/relationships/slideLayout"/><Relationship Id="rId14" Target="../media/image142.jpeg" Type="http://schemas.openxmlformats.org/officeDocument/2006/relationships/image"/></Relationships>
</file>

<file path=ppt/slides/_rels/slide119.xml.rels><?xml version="1.0" encoding="UTF-8" standalone="yes" ?><Relationships xmlns="http://schemas.openxmlformats.org/package/2006/relationships"><Relationship Id="rId8" Target="../media/media40.mp3" Type="http://schemas.openxmlformats.org/officeDocument/2006/relationships/audio"/><Relationship Id="rId13" Target="../media/image146.jpeg" Type="http://schemas.openxmlformats.org/officeDocument/2006/relationships/image"/><Relationship Id="rId18" Target="../media/image2.jpeg" Type="http://schemas.openxmlformats.org/officeDocument/2006/relationships/image"/><Relationship Id="rId3" Target="../media/media39.mp3" Type="http://schemas.microsoft.com/office/2007/relationships/media"/><Relationship Id="rId7" Target="../media/media40.mp3" Type="http://schemas.microsoft.com/office/2007/relationships/media"/><Relationship Id="rId12" Target="../media/image29.png" Type="http://schemas.openxmlformats.org/officeDocument/2006/relationships/image"/><Relationship Id="rId17" Target="../media/image79.jpeg" Type="http://schemas.openxmlformats.org/officeDocument/2006/relationships/image"/><Relationship Id="rId2" Target="../media/media41.mp3" Type="http://schemas.openxmlformats.org/officeDocument/2006/relationships/audio"/><Relationship Id="rId16" Target="../media/image148.jpeg" Type="http://schemas.openxmlformats.org/officeDocument/2006/relationships/image"/><Relationship Id="rId1" Target="../media/media41.mp3" Type="http://schemas.microsoft.com/office/2007/relationships/media"/><Relationship Id="rId6" Target="../media/media42.mp3" Type="http://schemas.openxmlformats.org/officeDocument/2006/relationships/audio"/><Relationship Id="rId11" Target="../media/image145.jpeg" Type="http://schemas.openxmlformats.org/officeDocument/2006/relationships/image"/><Relationship Id="rId5" Target="../media/media42.mp3" Type="http://schemas.microsoft.com/office/2007/relationships/media"/><Relationship Id="rId15" Target="../media/image147.jpeg" Type="http://schemas.openxmlformats.org/officeDocument/2006/relationships/image"/><Relationship Id="rId10" Target="../media/image76.jpeg" Type="http://schemas.openxmlformats.org/officeDocument/2006/relationships/image"/><Relationship Id="rId19" Target="../media/image88.jpeg" Type="http://schemas.openxmlformats.org/officeDocument/2006/relationships/image"/><Relationship Id="rId4" Target="../media/media39.mp3" Type="http://schemas.openxmlformats.org/officeDocument/2006/relationships/audio"/><Relationship Id="rId9" Target="../slideLayouts/slideLayout2.xml" Type="http://schemas.openxmlformats.org/officeDocument/2006/relationships/slideLayout"/><Relationship Id="rId14" Target="../media/image78.jpeg" Type="http://schemas.openxmlformats.org/officeDocument/2006/relationships/image"/></Relationships>
</file>

<file path=ppt/slides/_rels/slide12.xml.rels><?xml version="1.0" encoding="UTF-8" standalone="yes" ?><Relationships xmlns="http://schemas.openxmlformats.org/package/2006/relationships"><Relationship Id="rId3" Target="../media/image28.png" Type="http://schemas.openxmlformats.org/officeDocument/2006/relationships/image"/><Relationship Id="rId2" Target="../media/image27.pn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wav" Type="http://schemas.openxmlformats.org/officeDocument/2006/relationships/audio"/><Relationship Id="rId1" Target="../media/media10.wav" Type="http://schemas.microsoft.com/office/2007/relationships/media"/><Relationship Id="rId5" Target="../media/image30.jpeg" Type="http://schemas.openxmlformats.org/officeDocument/2006/relationships/image"/><Relationship Id="rId4" Target="../media/image29.png" Type="http://schemas.openxmlformats.org/officeDocument/2006/relationships/image"/></Relationships>
</file>

<file path=ppt/slides/_rels/slide1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wav" Type="http://schemas.openxmlformats.org/officeDocument/2006/relationships/audio"/><Relationship Id="rId1" Target="../media/media10.wav" Type="http://schemas.microsoft.com/office/2007/relationships/media"/><Relationship Id="rId5" Target="../media/image30.jpeg" Type="http://schemas.openxmlformats.org/officeDocument/2006/relationships/image"/><Relationship Id="rId4" Target="../media/image29.png" Type="http://schemas.openxmlformats.org/officeDocument/2006/relationships/image"/></Relationships>
</file>

<file path=ppt/slides/_rels/slide1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wav" Type="http://schemas.openxmlformats.org/officeDocument/2006/relationships/audio"/><Relationship Id="rId1" Target="../media/media10.wav" Type="http://schemas.microsoft.com/office/2007/relationships/media"/><Relationship Id="rId5" Target="../media/image30.jpeg" Type="http://schemas.openxmlformats.org/officeDocument/2006/relationships/image"/><Relationship Id="rId4" Target="../media/image29.png" Type="http://schemas.openxmlformats.org/officeDocument/2006/relationships/image"/></Relationships>
</file>

<file path=ppt/slides/_rels/slide1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1.mp3" Type="http://schemas.openxmlformats.org/officeDocument/2006/relationships/audio"/><Relationship Id="rId1" Target="../media/media11.mp3" Type="http://schemas.microsoft.com/office/2007/relationships/media"/><Relationship Id="rId5" Target="../media/image29.png" Type="http://schemas.openxmlformats.org/officeDocument/2006/relationships/image"/><Relationship Id="rId4" Target="../media/image31.jpeg" Type="http://schemas.openxmlformats.org/officeDocument/2006/relationships/image"/></Relationships>
</file>

<file path=ppt/slides/_rels/slide18.xml.rels><?xml version="1.0" encoding="UTF-8" standalone="yes" ?><Relationships xmlns="http://schemas.openxmlformats.org/package/2006/relationships"><Relationship Id="rId2" Target="../media/image32.png" Type="http://schemas.openxmlformats.org/officeDocument/2006/relationships/imag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2" Target="../media/image32.pn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6.jpeg" Type="http://schemas.openxmlformats.org/officeDocument/2006/relationships/image"/><Relationship Id="rId2" Target="../media/media1.mp4" Type="http://schemas.openxmlformats.org/officeDocument/2006/relationships/video"/><Relationship Id="rId1" Target="../media/media1.mp4" Type="http://schemas.microsoft.com/office/2007/relationships/media"/><Relationship Id="rId6" Target="../media/image5.png" Type="http://schemas.openxmlformats.org/officeDocument/2006/relationships/image"/><Relationship Id="rId5" Target="../media/image4.png" Type="http://schemas.openxmlformats.org/officeDocument/2006/relationships/image"/><Relationship Id="rId4" Target="../media/image3.png" Type="http://schemas.openxmlformats.org/officeDocument/2006/relationships/image"/></Relationships>
</file>

<file path=ppt/slides/_rels/slide20.xml.rels><?xml version="1.0" encoding="UTF-8" standalone="yes" ?><Relationships xmlns="http://schemas.openxmlformats.org/package/2006/relationships"><Relationship Id="rId2" Target="../media/image32.pn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7.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arget="../media/image33.pn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36.jpeg" Type="http://schemas.openxmlformats.org/officeDocument/2006/relationships/image"/><Relationship Id="rId2" Target="../media/media12.wav" Type="http://schemas.openxmlformats.org/officeDocument/2006/relationships/audio"/><Relationship Id="rId1" Target="../media/media12.wav" Type="http://schemas.microsoft.com/office/2007/relationships/media"/><Relationship Id="rId6" Target="../media/image35.jpeg" Type="http://schemas.openxmlformats.org/officeDocument/2006/relationships/image"/><Relationship Id="rId5" Target="../media/image34.jpeg" Type="http://schemas.openxmlformats.org/officeDocument/2006/relationships/image"/><Relationship Id="rId4" Target="../media/image29.png" Type="http://schemas.openxmlformats.org/officeDocument/2006/relationships/image"/></Relationships>
</file>

<file path=ppt/slides/_rels/slide2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3.wav" Type="http://schemas.openxmlformats.org/officeDocument/2006/relationships/audio"/><Relationship Id="rId1" Target="../media/media13.wav" Type="http://schemas.microsoft.com/office/2007/relationships/media"/><Relationship Id="rId6" Target="../media/image29.png" Type="http://schemas.openxmlformats.org/officeDocument/2006/relationships/image"/><Relationship Id="rId5" Target="../media/image37.jpeg" Type="http://schemas.openxmlformats.org/officeDocument/2006/relationships/image"/><Relationship Id="rId4" Target="../media/image35.jpeg" Type="http://schemas.openxmlformats.org/officeDocument/2006/relationships/image"/></Relationships>
</file>

<file path=ppt/slides/_rels/slide28.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29.png" Type="http://schemas.openxmlformats.org/officeDocument/2006/relationships/image"/><Relationship Id="rId2" Target="../media/media14.wav" Type="http://schemas.openxmlformats.org/officeDocument/2006/relationships/audio"/><Relationship Id="rId1" Target="../media/media14.wav" Type="http://schemas.microsoft.com/office/2007/relationships/media"/><Relationship Id="rId6" Target="../media/image39.jpeg" Type="http://schemas.openxmlformats.org/officeDocument/2006/relationships/image"/><Relationship Id="rId5" Target="../media/image35.jpeg" Type="http://schemas.openxmlformats.org/officeDocument/2006/relationships/image"/><Relationship Id="rId4" Target="../media/image38.jpeg" Type="http://schemas.openxmlformats.org/officeDocument/2006/relationships/image"/></Relationships>
</file>

<file path=ppt/slides/_rels/slide29.xml.rels><?xml version="1.0" encoding="UTF-8" standalone="yes" ?><Relationships xmlns="http://schemas.openxmlformats.org/package/2006/relationships"><Relationship Id="rId3" Target="../media/image41.jpeg" Type="http://schemas.openxmlformats.org/officeDocument/2006/relationships/image"/><Relationship Id="rId2" Target="../media/image40.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9.png" Type="http://schemas.openxmlformats.org/officeDocument/2006/relationships/image"/><Relationship Id="rId2" Target="../media/media2.wav" Type="http://schemas.openxmlformats.org/officeDocument/2006/relationships/audio"/><Relationship Id="rId1" Target="../media/media2.wav" Type="http://schemas.microsoft.com/office/2007/relationships/media"/><Relationship Id="rId6" Target="../media/image8.png" Type="http://schemas.openxmlformats.org/officeDocument/2006/relationships/image"/><Relationship Id="rId5" Target="../media/image7.jpeg" Type="http://schemas.openxmlformats.org/officeDocument/2006/relationships/image"/><Relationship Id="rId4" Target="../notesSlides/notesSlide1.xml" Type="http://schemas.openxmlformats.org/officeDocument/2006/relationships/notesSlide"/></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5.wav" Type="http://schemas.openxmlformats.org/officeDocument/2006/relationships/audio"/><Relationship Id="rId1" Target="../media/media15.wav" Type="http://schemas.microsoft.com/office/2007/relationships/media"/><Relationship Id="rId6" Target="../media/image2.jpeg" Type="http://schemas.openxmlformats.org/officeDocument/2006/relationships/image"/><Relationship Id="rId5" Target="../media/image29.png" Type="http://schemas.openxmlformats.org/officeDocument/2006/relationships/image"/><Relationship Id="rId4" Target="../media/image42.jpeg" Type="http://schemas.openxmlformats.org/officeDocument/2006/relationships/image"/></Relationships>
</file>

<file path=ppt/slides/_rels/slide35.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2.jpeg" Type="http://schemas.openxmlformats.org/officeDocument/2006/relationships/image"/><Relationship Id="rId2" Target="../media/media15.wav" Type="http://schemas.openxmlformats.org/officeDocument/2006/relationships/audio"/><Relationship Id="rId1" Target="../media/media15.wav" Type="http://schemas.microsoft.com/office/2007/relationships/media"/><Relationship Id="rId6" Target="../media/image29.png" Type="http://schemas.openxmlformats.org/officeDocument/2006/relationships/image"/><Relationship Id="rId5" Target="../media/image43.jpeg" Type="http://schemas.openxmlformats.org/officeDocument/2006/relationships/image"/><Relationship Id="rId4" Target="../media/image42.jpeg" Type="http://schemas.openxmlformats.org/officeDocument/2006/relationships/image"/></Relationships>
</file>

<file path=ppt/slides/_rels/slide3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6.wav" Type="http://schemas.openxmlformats.org/officeDocument/2006/relationships/audio"/><Relationship Id="rId1" Target="../media/media16.wav" Type="http://schemas.microsoft.com/office/2007/relationships/media"/><Relationship Id="rId6" Target="../media/image2.jpeg" Type="http://schemas.openxmlformats.org/officeDocument/2006/relationships/image"/><Relationship Id="rId5" Target="../media/image29.png" Type="http://schemas.openxmlformats.org/officeDocument/2006/relationships/image"/><Relationship Id="rId4" Target="../media/image44.jpeg" Type="http://schemas.openxmlformats.org/officeDocument/2006/relationships/image"/></Relationships>
</file>

<file path=ppt/slides/_rels/slide37.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2.jpeg" Type="http://schemas.openxmlformats.org/officeDocument/2006/relationships/image"/><Relationship Id="rId2" Target="../media/media16.wav" Type="http://schemas.openxmlformats.org/officeDocument/2006/relationships/audio"/><Relationship Id="rId1" Target="../media/media16.wav" Type="http://schemas.microsoft.com/office/2007/relationships/media"/><Relationship Id="rId6" Target="../media/image29.png" Type="http://schemas.openxmlformats.org/officeDocument/2006/relationships/image"/><Relationship Id="rId5" Target="../media/image45.png" Type="http://schemas.openxmlformats.org/officeDocument/2006/relationships/image"/><Relationship Id="rId4" Target="../media/image44.jpeg" Type="http://schemas.openxmlformats.org/officeDocument/2006/relationships/image"/></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arget="../media/image47.jpeg" Type="http://schemas.openxmlformats.org/officeDocument/2006/relationships/image"/><Relationship Id="rId2" Target="../media/image46.jpeg" Type="http://schemas.openxmlformats.org/officeDocument/2006/relationships/image"/><Relationship Id="rId1" Target="../slideLayouts/slideLayout5.xml" Type="http://schemas.openxmlformats.org/officeDocument/2006/relationships/slideLayout"/></Relationships>
</file>

<file path=ppt/slides/_rels/slide4.xml.rels><?xml version="1.0" encoding="UTF-8" standalone="yes" ?><Relationships xmlns="http://schemas.openxmlformats.org/package/2006/relationships"><Relationship Id="rId8" Target="../media/media6.mp3" Type="http://schemas.openxmlformats.org/officeDocument/2006/relationships/audio"/><Relationship Id="rId13" Target="../media/image11.png" Type="http://schemas.openxmlformats.org/officeDocument/2006/relationships/image"/><Relationship Id="rId18" Target="../media/image13.jpeg" Type="http://schemas.openxmlformats.org/officeDocument/2006/relationships/image"/><Relationship Id="rId3" Target="../media/media4.mp3" Type="http://schemas.microsoft.com/office/2007/relationships/media"/><Relationship Id="rId7" Target="../media/media6.mp3" Type="http://schemas.microsoft.com/office/2007/relationships/media"/><Relationship Id="rId12" Target="../media/hdphoto1.wdp" Type="http://schemas.microsoft.com/office/2007/relationships/hdphoto"/><Relationship Id="rId17" Target="../media/hdphoto4.wdp" Type="http://schemas.microsoft.com/office/2007/relationships/hdphoto"/><Relationship Id="rId2" Target="../media/media3.mp3" Type="http://schemas.openxmlformats.org/officeDocument/2006/relationships/audio"/><Relationship Id="rId16" Target="../media/image12.png" Type="http://schemas.openxmlformats.org/officeDocument/2006/relationships/image"/><Relationship Id="rId1" Target="../media/media3.mp3" Type="http://schemas.microsoft.com/office/2007/relationships/media"/><Relationship Id="rId6" Target="../media/media5.mp3" Type="http://schemas.openxmlformats.org/officeDocument/2006/relationships/audio"/><Relationship Id="rId11" Target="../media/image10.png" Type="http://schemas.openxmlformats.org/officeDocument/2006/relationships/image"/><Relationship Id="rId5" Target="../media/media5.mp3" Type="http://schemas.microsoft.com/office/2007/relationships/media"/><Relationship Id="rId15" Target="../media/hdphoto3.wdp" Type="http://schemas.microsoft.com/office/2007/relationships/hdphoto"/><Relationship Id="rId10" Target="../notesSlides/notesSlide2.xml" Type="http://schemas.openxmlformats.org/officeDocument/2006/relationships/notesSlide"/><Relationship Id="rId4" Target="../media/media4.mp3" Type="http://schemas.openxmlformats.org/officeDocument/2006/relationships/audio"/><Relationship Id="rId9" Target="../slideLayouts/slideLayout5.xml" Type="http://schemas.openxmlformats.org/officeDocument/2006/relationships/slideLayout"/><Relationship Id="rId14" Target="../media/hdphoto2.wdp" Type="http://schemas.microsoft.com/office/2007/relationships/hdphoto"/></Relationships>
</file>

<file path=ppt/slides/_rels/slide4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7.wav" Type="http://schemas.openxmlformats.org/officeDocument/2006/relationships/audio"/><Relationship Id="rId1" Target="../media/media17.wav" Type="http://schemas.microsoft.com/office/2007/relationships/media"/><Relationship Id="rId5" Target="../media/image29.png" Type="http://schemas.openxmlformats.org/officeDocument/2006/relationships/image"/><Relationship Id="rId4" Target="../media/image48.jpeg" Type="http://schemas.openxmlformats.org/officeDocument/2006/relationships/image"/></Relationships>
</file>

<file path=ppt/slides/_rels/slide41.xml.rels><?xml version="1.0" encoding="UTF-8" standalone="yes" ?><Relationships xmlns="http://schemas.openxmlformats.org/package/2006/relationships"><Relationship Id="rId3" Target="../slideLayouts/slideLayout5.xml" Type="http://schemas.openxmlformats.org/officeDocument/2006/relationships/slideLayout"/><Relationship Id="rId2" Target="../media/media18.wav" Type="http://schemas.openxmlformats.org/officeDocument/2006/relationships/audio"/><Relationship Id="rId1" Target="../media/media18.wav" Type="http://schemas.microsoft.com/office/2007/relationships/media"/><Relationship Id="rId5" Target="../media/image29.png" Type="http://schemas.openxmlformats.org/officeDocument/2006/relationships/image"/><Relationship Id="rId4" Target="../media/image49.jpeg" Type="http://schemas.openxmlformats.org/officeDocument/2006/relationships/image"/></Relationships>
</file>

<file path=ppt/slides/_rels/slide42.xml.rels><?xml version="1.0" encoding="UTF-8" standalone="yes" ?><Relationships xmlns="http://schemas.openxmlformats.org/package/2006/relationships"><Relationship Id="rId2" Target="../media/image50.jpeg" Type="http://schemas.openxmlformats.org/officeDocument/2006/relationships/image"/><Relationship Id="rId1" Target="../slideLayouts/slideLayout5.xml" Type="http://schemas.openxmlformats.org/officeDocument/2006/relationships/slideLayout"/></Relationships>
</file>

<file path=ppt/slides/_rels/slide43.xml.rels><?xml version="1.0" encoding="UTF-8" standalone="yes" ?><Relationships xmlns="http://schemas.openxmlformats.org/package/2006/relationships"><Relationship Id="rId2" Target="../media/image51.jpeg" Type="http://schemas.openxmlformats.org/officeDocument/2006/relationships/image"/><Relationship Id="rId1" Target="../slideLayouts/slideLayout5.xml" Type="http://schemas.openxmlformats.org/officeDocument/2006/relationships/slideLayout"/></Relationships>
</file>

<file path=ppt/slides/_rels/slide44.xml.rels><?xml version="1.0" encoding="UTF-8" standalone="yes" ?><Relationships xmlns="http://schemas.openxmlformats.org/package/2006/relationships"><Relationship Id="rId2" Target="../media/image50.jpeg" Type="http://schemas.openxmlformats.org/officeDocument/2006/relationships/image"/><Relationship Id="rId1" Target="../slideLayouts/slideLayout5.xml" Type="http://schemas.openxmlformats.org/officeDocument/2006/relationships/slideLayout"/></Relationships>
</file>

<file path=ppt/slides/_rels/slide45.xml.rels><?xml version="1.0" encoding="UTF-8" standalone="yes" ?><Relationships xmlns="http://schemas.openxmlformats.org/package/2006/relationships"><Relationship Id="rId2" Target="../media/image50.jpeg" Type="http://schemas.openxmlformats.org/officeDocument/2006/relationships/image"/><Relationship Id="rId1" Target="../slideLayouts/slideLayout5.xml" Type="http://schemas.openxmlformats.org/officeDocument/2006/relationships/slideLayout"/></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arget="../media/image29.png" Type="http://schemas.openxmlformats.org/officeDocument/2006/relationships/image"/><Relationship Id="rId3" Target="../media/media20.wav" Type="http://schemas.microsoft.com/office/2007/relationships/media"/><Relationship Id="rId7" Target="../media/image53.jpeg" Type="http://schemas.openxmlformats.org/officeDocument/2006/relationships/image"/><Relationship Id="rId2" Target="../media/media19.wav" Type="http://schemas.openxmlformats.org/officeDocument/2006/relationships/audio"/><Relationship Id="rId1" Target="../media/media19.wav" Type="http://schemas.microsoft.com/office/2007/relationships/media"/><Relationship Id="rId6" Target="https://entonacionpr.wordpress.com/" TargetMode="External" Type="http://schemas.openxmlformats.org/officeDocument/2006/relationships/hyperlink"/><Relationship Id="rId5" Target="../slideLayouts/slideLayout2.xml" Type="http://schemas.openxmlformats.org/officeDocument/2006/relationships/slideLayout"/><Relationship Id="rId4" Target="../media/media20.wav" Type="http://schemas.openxmlformats.org/officeDocument/2006/relationships/audio"/><Relationship Id="rId9" Target="../media/image54.jpeg" Type="http://schemas.openxmlformats.org/officeDocument/2006/relationships/image"/></Relationships>
</file>

<file path=ppt/slides/_rels/slide4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0.wav" Type="http://schemas.openxmlformats.org/officeDocument/2006/relationships/audio"/><Relationship Id="rId1" Target="../media/media20.wav" Type="http://schemas.microsoft.com/office/2007/relationships/media"/><Relationship Id="rId6" Target="../media/image29.png" Type="http://schemas.openxmlformats.org/officeDocument/2006/relationships/image"/><Relationship Id="rId5" Target="../media/image54.jpeg" Type="http://schemas.openxmlformats.org/officeDocument/2006/relationships/image"/><Relationship Id="rId4" Target="../media/image55.jpeg" Type="http://schemas.openxmlformats.org/officeDocument/2006/relationships/image"/></Relationships>
</file>

<file path=ppt/slides/_rels/slide49.xml.rels><?xml version="1.0" encoding="UTF-8" standalone="yes" ?><Relationships xmlns="http://schemas.openxmlformats.org/package/2006/relationships"><Relationship Id="rId2" Target="../media/image56.jpe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14.jpeg" Type="http://schemas.openxmlformats.org/officeDocument/2006/relationships/image"/><Relationship Id="rId2" Target="../notesSlides/notesSlide3.xml" Type="http://schemas.openxmlformats.org/officeDocument/2006/relationships/notesSlide"/><Relationship Id="rId1" Target="../slideLayouts/slideLayout2.xml" Type="http://schemas.openxmlformats.org/officeDocument/2006/relationships/slideLayout"/><Relationship Id="rId5" Target="../media/image16.jpeg" Type="http://schemas.openxmlformats.org/officeDocument/2006/relationships/image"/><Relationship Id="rId4" Target="../media/image15.jpeg" Type="http://schemas.openxmlformats.org/officeDocument/2006/relationships/image"/></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arget="../media/image59.jpeg" Type="http://schemas.openxmlformats.org/officeDocument/2006/relationships/image"/><Relationship Id="rId3" Target="../media/media22.wav" Type="http://schemas.microsoft.com/office/2007/relationships/media"/><Relationship Id="rId7" Target="../slideLayouts/slideLayout2.xml" Type="http://schemas.openxmlformats.org/officeDocument/2006/relationships/slideLayout"/><Relationship Id="rId2" Target="../media/media21.wav" Type="http://schemas.openxmlformats.org/officeDocument/2006/relationships/audio"/><Relationship Id="rId1" Target="../media/media21.wav" Type="http://schemas.microsoft.com/office/2007/relationships/media"/><Relationship Id="rId6" Target="../media/media23.wav" Type="http://schemas.openxmlformats.org/officeDocument/2006/relationships/audio"/><Relationship Id="rId11" Target="../media/image61.jpeg" Type="http://schemas.openxmlformats.org/officeDocument/2006/relationships/image"/><Relationship Id="rId5" Target="../media/media23.wav" Type="http://schemas.microsoft.com/office/2007/relationships/media"/><Relationship Id="rId10" Target="../media/image9.png" Type="http://schemas.openxmlformats.org/officeDocument/2006/relationships/image"/><Relationship Id="rId4" Target="../media/media22.wav" Type="http://schemas.openxmlformats.org/officeDocument/2006/relationships/audio"/><Relationship Id="rId9" Target="../media/image60.jpeg" Type="http://schemas.openxmlformats.org/officeDocument/2006/relationships/image"/></Relationships>
</file>

<file path=ppt/slides/_rels/slide53.xml.rels><?xml version="1.0" encoding="UTF-8" standalone="yes"?>
<Relationships xmlns="http://schemas.openxmlformats.org/package/2006/relationships"><Relationship Id="rId8" Type="http://schemas.openxmlformats.org/officeDocument/2006/relationships/image" Target="../media/image64.gif"/><Relationship Id="rId3" Type="http://schemas.microsoft.com/office/2007/relationships/media" Target="../media/media25.wav"/><Relationship Id="rId7" Type="http://schemas.openxmlformats.org/officeDocument/2006/relationships/image" Target="../media/image63.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62.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25.wav"/><Relationship Id="rId9" Type="http://schemas.openxmlformats.org/officeDocument/2006/relationships/image" Target="../media/image65.gif"/></Relationships>
</file>

<file path=ppt/slides/_rels/slide54.xml.rels><?xml version="1.0" encoding="UTF-8" standalone="yes"?>
<Relationships xmlns="http://schemas.openxmlformats.org/package/2006/relationships"><Relationship Id="rId8" Type="http://schemas.openxmlformats.org/officeDocument/2006/relationships/image" Target="../media/image68.gif"/><Relationship Id="rId3" Type="http://schemas.microsoft.com/office/2007/relationships/media" Target="../media/media27.wav"/><Relationship Id="rId7" Type="http://schemas.openxmlformats.org/officeDocument/2006/relationships/image" Target="../media/image67.png"/><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audio" Target="../media/media27.wav"/><Relationship Id="rId9" Type="http://schemas.openxmlformats.org/officeDocument/2006/relationships/image" Target="../media/image69.gif"/></Relationships>
</file>

<file path=ppt/slides/_rels/slide55.xml.rels><?xml version="1.0" encoding="UTF-8" standalone="yes" ?><Relationships xmlns="http://schemas.openxmlformats.org/package/2006/relationships"><Relationship Id="rId8" Target="../media/media31.wav" Type="http://schemas.openxmlformats.org/officeDocument/2006/relationships/audio"/><Relationship Id="rId13" Target="../media/media34.wav" Type="http://schemas.microsoft.com/office/2007/relationships/media"/><Relationship Id="rId18" Target="../media/image2.jpeg" Type="http://schemas.openxmlformats.org/officeDocument/2006/relationships/image"/><Relationship Id="rId3" Target="../media/media29.wav" Type="http://schemas.microsoft.com/office/2007/relationships/media"/><Relationship Id="rId7" Target="../media/media31.wav" Type="http://schemas.microsoft.com/office/2007/relationships/media"/><Relationship Id="rId12" Target="../media/media33.wav" Type="http://schemas.openxmlformats.org/officeDocument/2006/relationships/audio"/><Relationship Id="rId17" Target="../media/image70.png" Type="http://schemas.openxmlformats.org/officeDocument/2006/relationships/image"/><Relationship Id="rId2" Target="../media/media28.wav" Type="http://schemas.openxmlformats.org/officeDocument/2006/relationships/audio"/><Relationship Id="rId16" Target="../media/image29.png" Type="http://schemas.openxmlformats.org/officeDocument/2006/relationships/image"/><Relationship Id="rId1" Target="../media/media28.wav" Type="http://schemas.microsoft.com/office/2007/relationships/media"/><Relationship Id="rId6" Target="../media/media30.wav" Type="http://schemas.openxmlformats.org/officeDocument/2006/relationships/audio"/><Relationship Id="rId11" Target="../media/media33.wav" Type="http://schemas.microsoft.com/office/2007/relationships/media"/><Relationship Id="rId5" Target="../media/media30.wav" Type="http://schemas.microsoft.com/office/2007/relationships/media"/><Relationship Id="rId15" Target="../slideLayouts/slideLayout2.xml" Type="http://schemas.openxmlformats.org/officeDocument/2006/relationships/slideLayout"/><Relationship Id="rId10" Target="../media/media32.wav" Type="http://schemas.openxmlformats.org/officeDocument/2006/relationships/audio"/><Relationship Id="rId4" Target="../media/media29.wav" Type="http://schemas.openxmlformats.org/officeDocument/2006/relationships/audio"/><Relationship Id="rId9" Target="../media/media32.wav" Type="http://schemas.microsoft.com/office/2007/relationships/media"/><Relationship Id="rId14" Target="../media/media34.wav" Type="http://schemas.openxmlformats.org/officeDocument/2006/relationships/audio"/></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prosodia.upf.edu/atlasentonacion/" TargetMode="External"/><Relationship Id="rId2" Type="http://schemas.openxmlformats.org/officeDocument/2006/relationships/hyperlink" Target="http://prosodia.upf.edu/home/arxiu/activitats/4th_workshop/protegit/transcription_intonation_spanish_prieto_roseano_lincom.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arget="../notesSlides/notesSlide4.xml" Type="http://schemas.openxmlformats.org/officeDocument/2006/relationships/notesSlide"/><Relationship Id="rId13" Target="../media/image2.jpeg" Type="http://schemas.openxmlformats.org/officeDocument/2006/relationships/image"/><Relationship Id="rId3" Target="../media/media8.wav" Type="http://schemas.microsoft.com/office/2007/relationships/media"/><Relationship Id="rId7" Target="../slideLayouts/slideLayout2.xml" Type="http://schemas.openxmlformats.org/officeDocument/2006/relationships/slideLayout"/><Relationship Id="rId12" Target="../media/image9.png" Type="http://schemas.openxmlformats.org/officeDocument/2006/relationships/image"/><Relationship Id="rId2" Target="../media/media7.wav" Type="http://schemas.openxmlformats.org/officeDocument/2006/relationships/audio"/><Relationship Id="rId1" Target="../media/media7.wav" Type="http://schemas.microsoft.com/office/2007/relationships/media"/><Relationship Id="rId6" Target="../media/media9.wav" Type="http://schemas.openxmlformats.org/officeDocument/2006/relationships/audio"/><Relationship Id="rId11" Target="../media/image19.png" Type="http://schemas.openxmlformats.org/officeDocument/2006/relationships/image"/><Relationship Id="rId5" Target="../media/media9.wav" Type="http://schemas.microsoft.com/office/2007/relationships/media"/><Relationship Id="rId10" Target="../media/image18.png" Type="http://schemas.openxmlformats.org/officeDocument/2006/relationships/image"/><Relationship Id="rId4" Target="../media/media8.wav" Type="http://schemas.openxmlformats.org/officeDocument/2006/relationships/audio"/><Relationship Id="rId9" Target="../media/image17.png" Type="http://schemas.openxmlformats.org/officeDocument/2006/relationships/image"/></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arget="../media/image75.jpeg" Type="http://schemas.openxmlformats.org/officeDocument/2006/relationships/image"/><Relationship Id="rId2" Target="http://prosodia.upf.edu/atlasentonacion/index.html" TargetMode="External" Type="http://schemas.openxmlformats.org/officeDocument/2006/relationships/hyperlink"/><Relationship Id="rId1" Target="../slideLayouts/slideLayout2.xml" Type="http://schemas.openxmlformats.org/officeDocument/2006/relationships/slideLayout"/></Relationships>
</file>

<file path=ppt/slides/_rels/slide65.xml.rels><?xml version="1.0" encoding="UTF-8" standalone="yes" ?><Relationships xmlns="http://schemas.openxmlformats.org/package/2006/relationships"><Relationship Id="rId8" Target="../media/image79.jpeg" Type="http://schemas.openxmlformats.org/officeDocument/2006/relationships/image"/><Relationship Id="rId13" Target="../media/image83.jpeg" Type="http://schemas.openxmlformats.org/officeDocument/2006/relationships/image"/><Relationship Id="rId3" Target="../slideLayouts/slideLayout2.xml" Type="http://schemas.openxmlformats.org/officeDocument/2006/relationships/slideLayout"/><Relationship Id="rId7" Target="../media/image29.png" Type="http://schemas.openxmlformats.org/officeDocument/2006/relationships/image"/><Relationship Id="rId12" Target="../media/image82.jpeg" Type="http://schemas.openxmlformats.org/officeDocument/2006/relationships/image"/><Relationship Id="rId2" Target="../media/media35.mp3" Type="http://schemas.openxmlformats.org/officeDocument/2006/relationships/audio"/><Relationship Id="rId1" Target="../media/media35.mp3" Type="http://schemas.microsoft.com/office/2007/relationships/media"/><Relationship Id="rId6" Target="../media/image78.jpeg" Type="http://schemas.openxmlformats.org/officeDocument/2006/relationships/image"/><Relationship Id="rId11" Target="../media/image81.jpeg" Type="http://schemas.openxmlformats.org/officeDocument/2006/relationships/image"/><Relationship Id="rId5" Target="../media/image77.jpeg" Type="http://schemas.openxmlformats.org/officeDocument/2006/relationships/image"/><Relationship Id="rId10" Target="../media/image80.jpeg" Type="http://schemas.openxmlformats.org/officeDocument/2006/relationships/image"/><Relationship Id="rId4" Target="../media/image76.jpeg" Type="http://schemas.openxmlformats.org/officeDocument/2006/relationships/image"/><Relationship Id="rId9" Target="../media/image2.jpeg" Type="http://schemas.openxmlformats.org/officeDocument/2006/relationships/image"/></Relationships>
</file>

<file path=ppt/slides/_rels/slide66.xml.rels><?xml version="1.0" encoding="UTF-8" standalone="yes" ?><Relationships xmlns="http://schemas.openxmlformats.org/package/2006/relationships"><Relationship Id="rId8" Target="../media/image79.jpeg" Type="http://schemas.openxmlformats.org/officeDocument/2006/relationships/image"/><Relationship Id="rId13" Target="../media/image83.jpeg" Type="http://schemas.openxmlformats.org/officeDocument/2006/relationships/image"/><Relationship Id="rId3" Target="../slideLayouts/slideLayout2.xml" Type="http://schemas.openxmlformats.org/officeDocument/2006/relationships/slideLayout"/><Relationship Id="rId7" Target="../media/image78.jpeg" Type="http://schemas.openxmlformats.org/officeDocument/2006/relationships/image"/><Relationship Id="rId12" Target="../media/image82.jpeg" Type="http://schemas.openxmlformats.org/officeDocument/2006/relationships/image"/><Relationship Id="rId2" Target="../media/media36.mp3" Type="http://schemas.openxmlformats.org/officeDocument/2006/relationships/audio"/><Relationship Id="rId1" Target="../media/media36.mp3" Type="http://schemas.microsoft.com/office/2007/relationships/media"/><Relationship Id="rId6" Target="../media/image77.jpeg" Type="http://schemas.openxmlformats.org/officeDocument/2006/relationships/image"/><Relationship Id="rId11" Target="../media/image81.jpeg" Type="http://schemas.openxmlformats.org/officeDocument/2006/relationships/image"/><Relationship Id="rId5" Target="../media/image76.jpeg" Type="http://schemas.openxmlformats.org/officeDocument/2006/relationships/image"/><Relationship Id="rId10" Target="../media/image80.jpeg" Type="http://schemas.openxmlformats.org/officeDocument/2006/relationships/image"/><Relationship Id="rId4" Target="../media/image2.jpeg" Type="http://schemas.openxmlformats.org/officeDocument/2006/relationships/image"/><Relationship Id="rId9" Target="../media/image29.png" Type="http://schemas.openxmlformats.org/officeDocument/2006/relationships/image"/></Relationships>
</file>

<file path=ppt/slides/_rels/slide67.xml.rels><?xml version="1.0" encoding="UTF-8" standalone="yes" ?><Relationships xmlns="http://schemas.openxmlformats.org/package/2006/relationships"><Relationship Id="rId8" Target="../media/image79.jpeg" Type="http://schemas.openxmlformats.org/officeDocument/2006/relationships/image"/><Relationship Id="rId13" Target="../media/image83.jpeg" Type="http://schemas.openxmlformats.org/officeDocument/2006/relationships/image"/><Relationship Id="rId3" Target="../slideLayouts/slideLayout2.xml" Type="http://schemas.openxmlformats.org/officeDocument/2006/relationships/slideLayout"/><Relationship Id="rId7" Target="../media/image78.jpeg" Type="http://schemas.openxmlformats.org/officeDocument/2006/relationships/image"/><Relationship Id="rId12" Target="../media/image82.jpeg" Type="http://schemas.openxmlformats.org/officeDocument/2006/relationships/image"/><Relationship Id="rId2" Target="../media/media37.mp3" Type="http://schemas.openxmlformats.org/officeDocument/2006/relationships/audio"/><Relationship Id="rId1" Target="../media/media37.mp3" Type="http://schemas.microsoft.com/office/2007/relationships/media"/><Relationship Id="rId6" Target="../media/image77.jpeg" Type="http://schemas.openxmlformats.org/officeDocument/2006/relationships/image"/><Relationship Id="rId11" Target="../media/image81.jpeg" Type="http://schemas.openxmlformats.org/officeDocument/2006/relationships/image"/><Relationship Id="rId5" Target="../media/image76.jpeg" Type="http://schemas.openxmlformats.org/officeDocument/2006/relationships/image"/><Relationship Id="rId10" Target="../media/image80.jpeg" Type="http://schemas.openxmlformats.org/officeDocument/2006/relationships/image"/><Relationship Id="rId4" Target="../media/image2.jpeg" Type="http://schemas.openxmlformats.org/officeDocument/2006/relationships/image"/><Relationship Id="rId9" Target="../media/image29.png" Type="http://schemas.openxmlformats.org/officeDocument/2006/relationships/image"/></Relationships>
</file>

<file path=ppt/slides/_rels/slide68.xml.rels><?xml version="1.0" encoding="UTF-8" standalone="yes" ?><Relationships xmlns="http://schemas.openxmlformats.org/package/2006/relationships"><Relationship Id="rId8" Target="../media/image2.jpeg" Type="http://schemas.openxmlformats.org/officeDocument/2006/relationships/image"/><Relationship Id="rId13" Target="../media/image29.png" Type="http://schemas.openxmlformats.org/officeDocument/2006/relationships/image"/><Relationship Id="rId3" Target="../slideLayouts/slideLayout2.xml" Type="http://schemas.openxmlformats.org/officeDocument/2006/relationships/slideLayout"/><Relationship Id="rId7" Target="../media/image83.jpeg" Type="http://schemas.openxmlformats.org/officeDocument/2006/relationships/image"/><Relationship Id="rId12" Target="../media/image79.jpeg" Type="http://schemas.openxmlformats.org/officeDocument/2006/relationships/image"/><Relationship Id="rId2" Target="../media/media38.mp3" Type="http://schemas.openxmlformats.org/officeDocument/2006/relationships/audio"/><Relationship Id="rId1" Target="../media/media38.mp3" Type="http://schemas.microsoft.com/office/2007/relationships/media"/><Relationship Id="rId6" Target="../media/image82.jpeg" Type="http://schemas.openxmlformats.org/officeDocument/2006/relationships/image"/><Relationship Id="rId11" Target="../media/image78.jpeg" Type="http://schemas.openxmlformats.org/officeDocument/2006/relationships/image"/><Relationship Id="rId5" Target="../media/image81.jpeg" Type="http://schemas.openxmlformats.org/officeDocument/2006/relationships/image"/><Relationship Id="rId10" Target="../media/image77.jpeg" Type="http://schemas.openxmlformats.org/officeDocument/2006/relationships/image"/><Relationship Id="rId4" Target="../media/image80.jpeg" Type="http://schemas.openxmlformats.org/officeDocument/2006/relationships/image"/><Relationship Id="rId9" Target="../media/image76.jpeg" Type="http://schemas.openxmlformats.org/officeDocument/2006/relationships/image"/></Relationships>
</file>

<file path=ppt/slides/_rels/slide69.xml.rels><?xml version="1.0" encoding="UTF-8" standalone="yes" ?><Relationships xmlns="http://schemas.openxmlformats.org/package/2006/relationships"><Relationship Id="rId8" Target="../media/image29.png" Type="http://schemas.openxmlformats.org/officeDocument/2006/relationships/image"/><Relationship Id="rId13" Target="../media/image88.jpeg" Type="http://schemas.openxmlformats.org/officeDocument/2006/relationships/image"/><Relationship Id="rId3" Target="../slideLayouts/slideLayout2.xml" Type="http://schemas.openxmlformats.org/officeDocument/2006/relationships/slideLayout"/><Relationship Id="rId7" Target="../media/image78.jpeg" Type="http://schemas.openxmlformats.org/officeDocument/2006/relationships/image"/><Relationship Id="rId12" Target="../media/image2.jpeg" Type="http://schemas.openxmlformats.org/officeDocument/2006/relationships/image"/><Relationship Id="rId2" Target="../media/media39.mp3" Type="http://schemas.openxmlformats.org/officeDocument/2006/relationships/audio"/><Relationship Id="rId1" Target="../media/media39.mp3" Type="http://schemas.microsoft.com/office/2007/relationships/media"/><Relationship Id="rId6" Target="../media/image85.jpeg" Type="http://schemas.openxmlformats.org/officeDocument/2006/relationships/image"/><Relationship Id="rId11" Target="../media/image79.jpeg" Type="http://schemas.openxmlformats.org/officeDocument/2006/relationships/image"/><Relationship Id="rId5" Target="../media/image84.jpeg" Type="http://schemas.openxmlformats.org/officeDocument/2006/relationships/image"/><Relationship Id="rId10" Target="../media/image87.jpeg" Type="http://schemas.openxmlformats.org/officeDocument/2006/relationships/image"/><Relationship Id="rId4" Target="../media/image76.jpeg" Type="http://schemas.openxmlformats.org/officeDocument/2006/relationships/image"/><Relationship Id="rId9" Target="../media/image86.jpeg" Type="http://schemas.openxmlformats.org/officeDocument/2006/relationships/image"/></Relationships>
</file>

<file path=ppt/slides/_rels/slide7.xml.rels><?xml version="1.0" encoding="UTF-8" standalone="yes" ?><Relationships xmlns="http://schemas.openxmlformats.org/package/2006/relationships"><Relationship Id="rId8" Target="../notesSlides/notesSlide5.xml" Type="http://schemas.openxmlformats.org/officeDocument/2006/relationships/notesSlide"/><Relationship Id="rId13" Target="../media/image2.jpeg" Type="http://schemas.openxmlformats.org/officeDocument/2006/relationships/image"/><Relationship Id="rId3" Target="../media/media8.wav" Type="http://schemas.microsoft.com/office/2007/relationships/media"/><Relationship Id="rId7" Target="../slideLayouts/slideLayout2.xml" Type="http://schemas.openxmlformats.org/officeDocument/2006/relationships/slideLayout"/><Relationship Id="rId12" Target="../media/image9.png" Type="http://schemas.openxmlformats.org/officeDocument/2006/relationships/image"/><Relationship Id="rId2" Target="../media/media7.wav" Type="http://schemas.openxmlformats.org/officeDocument/2006/relationships/audio"/><Relationship Id="rId1" Target="../media/media7.wav" Type="http://schemas.microsoft.com/office/2007/relationships/media"/><Relationship Id="rId6" Target="../media/media9.wav" Type="http://schemas.openxmlformats.org/officeDocument/2006/relationships/audio"/><Relationship Id="rId11" Target="../media/image19.png" Type="http://schemas.openxmlformats.org/officeDocument/2006/relationships/image"/><Relationship Id="rId5" Target="../media/media9.wav" Type="http://schemas.microsoft.com/office/2007/relationships/media"/><Relationship Id="rId10" Target="../media/image18.png" Type="http://schemas.openxmlformats.org/officeDocument/2006/relationships/image"/><Relationship Id="rId4" Target="../media/media8.wav" Type="http://schemas.openxmlformats.org/officeDocument/2006/relationships/audio"/><Relationship Id="rId9" Target="../media/image17.png" Type="http://schemas.openxmlformats.org/officeDocument/2006/relationships/image"/></Relationships>
</file>

<file path=ppt/slides/_rels/slide70.xml.rels><?xml version="1.0" encoding="UTF-8" standalone="yes" ?><Relationships xmlns="http://schemas.openxmlformats.org/package/2006/relationships"><Relationship Id="rId8" Target="../media/image86.jpeg" Type="http://schemas.openxmlformats.org/officeDocument/2006/relationships/image"/><Relationship Id="rId13" Target="../media/image29.png" Type="http://schemas.openxmlformats.org/officeDocument/2006/relationships/image"/><Relationship Id="rId3" Target="../slideLayouts/slideLayout2.xml" Type="http://schemas.openxmlformats.org/officeDocument/2006/relationships/slideLayout"/><Relationship Id="rId7" Target="../media/image78.jpeg" Type="http://schemas.openxmlformats.org/officeDocument/2006/relationships/image"/><Relationship Id="rId12" Target="../media/image88.jpeg" Type="http://schemas.openxmlformats.org/officeDocument/2006/relationships/image"/><Relationship Id="rId2" Target="../media/media40.mp3" Type="http://schemas.openxmlformats.org/officeDocument/2006/relationships/audio"/><Relationship Id="rId1" Target="../media/media40.mp3" Type="http://schemas.microsoft.com/office/2007/relationships/media"/><Relationship Id="rId6" Target="../media/image85.jpeg" Type="http://schemas.openxmlformats.org/officeDocument/2006/relationships/image"/><Relationship Id="rId11" Target="../media/image2.jpeg" Type="http://schemas.openxmlformats.org/officeDocument/2006/relationships/image"/><Relationship Id="rId5" Target="../media/image84.jpeg" Type="http://schemas.openxmlformats.org/officeDocument/2006/relationships/image"/><Relationship Id="rId10" Target="../media/image79.jpeg" Type="http://schemas.openxmlformats.org/officeDocument/2006/relationships/image"/><Relationship Id="rId4" Target="../media/image76.jpeg" Type="http://schemas.openxmlformats.org/officeDocument/2006/relationships/image"/><Relationship Id="rId9" Target="../media/image87.jpeg" Type="http://schemas.openxmlformats.org/officeDocument/2006/relationships/image"/></Relationships>
</file>

<file path=ppt/slides/_rels/slide71.xml.rels><?xml version="1.0" encoding="UTF-8" standalone="yes" ?><Relationships xmlns="http://schemas.openxmlformats.org/package/2006/relationships"><Relationship Id="rId8" Target="../media/image78.jpeg" Type="http://schemas.openxmlformats.org/officeDocument/2006/relationships/image"/><Relationship Id="rId13" Target="../media/image88.jpeg" Type="http://schemas.openxmlformats.org/officeDocument/2006/relationships/image"/><Relationship Id="rId3" Target="../slideLayouts/slideLayout2.xml" Type="http://schemas.openxmlformats.org/officeDocument/2006/relationships/slideLayout"/><Relationship Id="rId7" Target="../media/image85.jpeg" Type="http://schemas.openxmlformats.org/officeDocument/2006/relationships/image"/><Relationship Id="rId12" Target="../media/image2.jpeg" Type="http://schemas.openxmlformats.org/officeDocument/2006/relationships/image"/><Relationship Id="rId2" Target="../media/media41.mp3" Type="http://schemas.openxmlformats.org/officeDocument/2006/relationships/audio"/><Relationship Id="rId1" Target="../media/media41.mp3" Type="http://schemas.microsoft.com/office/2007/relationships/media"/><Relationship Id="rId6" Target="../media/image29.png" Type="http://schemas.openxmlformats.org/officeDocument/2006/relationships/image"/><Relationship Id="rId11" Target="../media/image79.jpeg" Type="http://schemas.openxmlformats.org/officeDocument/2006/relationships/image"/><Relationship Id="rId5" Target="../media/image84.jpeg" Type="http://schemas.openxmlformats.org/officeDocument/2006/relationships/image"/><Relationship Id="rId10" Target="../media/image87.jpeg" Type="http://schemas.openxmlformats.org/officeDocument/2006/relationships/image"/><Relationship Id="rId4" Target="../media/image76.jpeg" Type="http://schemas.openxmlformats.org/officeDocument/2006/relationships/image"/><Relationship Id="rId9" Target="../media/image86.jpeg" Type="http://schemas.openxmlformats.org/officeDocument/2006/relationships/image"/></Relationships>
</file>

<file path=ppt/slides/_rels/slide72.xml.rels><?xml version="1.0" encoding="UTF-8" standalone="yes" ?><Relationships xmlns="http://schemas.openxmlformats.org/package/2006/relationships"><Relationship Id="rId8" Target="../media/image86.jpeg" Type="http://schemas.openxmlformats.org/officeDocument/2006/relationships/image"/><Relationship Id="rId13" Target="../media/image88.jpeg" Type="http://schemas.openxmlformats.org/officeDocument/2006/relationships/image"/><Relationship Id="rId3" Target="../slideLayouts/slideLayout2.xml" Type="http://schemas.openxmlformats.org/officeDocument/2006/relationships/slideLayout"/><Relationship Id="rId7" Target="../media/image78.jpeg" Type="http://schemas.openxmlformats.org/officeDocument/2006/relationships/image"/><Relationship Id="rId12" Target="../media/image2.jpeg" Type="http://schemas.openxmlformats.org/officeDocument/2006/relationships/image"/><Relationship Id="rId2" Target="../media/media42.mp3" Type="http://schemas.openxmlformats.org/officeDocument/2006/relationships/audio"/><Relationship Id="rId1" Target="../media/media42.mp3" Type="http://schemas.microsoft.com/office/2007/relationships/media"/><Relationship Id="rId6" Target="../media/image85.jpeg" Type="http://schemas.openxmlformats.org/officeDocument/2006/relationships/image"/><Relationship Id="rId11" Target="../media/image29.png" Type="http://schemas.openxmlformats.org/officeDocument/2006/relationships/image"/><Relationship Id="rId5" Target="../media/image84.jpeg" Type="http://schemas.openxmlformats.org/officeDocument/2006/relationships/image"/><Relationship Id="rId10" Target="../media/image79.jpeg" Type="http://schemas.openxmlformats.org/officeDocument/2006/relationships/image"/><Relationship Id="rId4" Target="../media/image76.jpeg" Type="http://schemas.openxmlformats.org/officeDocument/2006/relationships/image"/><Relationship Id="rId9" Target="../media/image87.jpeg" Type="http://schemas.openxmlformats.org/officeDocument/2006/relationships/image"/></Relationships>
</file>

<file path=ppt/slides/_rels/slide73.xml.rels><?xml version="1.0" encoding="UTF-8" standalone="yes"?>
<Relationships xmlns="http://schemas.openxmlformats.org/package/2006/relationships"><Relationship Id="rId2" Type="http://schemas.openxmlformats.org/officeDocument/2006/relationships/hyperlink" Target="http://prosodia.upf.edu/sp_tobi/en/"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arget="../media/image94.png" Type="http://schemas.openxmlformats.org/officeDocument/2006/relationships/image"/><Relationship Id="rId3" Target="../media/image90.png" Type="http://schemas.openxmlformats.org/officeDocument/2006/relationships/image"/><Relationship Id="rId7" Target="../media/image93.png" Type="http://schemas.openxmlformats.org/officeDocument/2006/relationships/image"/><Relationship Id="rId2" Target="../media/image89.png" Type="http://schemas.openxmlformats.org/officeDocument/2006/relationships/image"/><Relationship Id="rId1" Target="../slideLayouts/slideLayout2.xml" Type="http://schemas.openxmlformats.org/officeDocument/2006/relationships/slideLayout"/><Relationship Id="rId6" Target="../media/image92.png" Type="http://schemas.openxmlformats.org/officeDocument/2006/relationships/image"/><Relationship Id="rId11" Target="../media/hdphoto6.wdp" Type="http://schemas.microsoft.com/office/2007/relationships/hdphoto"/><Relationship Id="rId5" Target="../media/hdphoto5.wdp" Type="http://schemas.microsoft.com/office/2007/relationships/hdphoto"/><Relationship Id="rId10" Target="../media/image96.png" Type="http://schemas.openxmlformats.org/officeDocument/2006/relationships/image"/><Relationship Id="rId4" Target="../media/image91.png" Type="http://schemas.openxmlformats.org/officeDocument/2006/relationships/image"/><Relationship Id="rId9" Target="../media/image95.png" Type="http://schemas.openxmlformats.org/officeDocument/2006/relationships/image"/></Relationships>
</file>

<file path=ppt/slides/_rels/slide75.xml.rels><?xml version="1.0" encoding="UTF-8" standalone="yes" ?><Relationships xmlns="http://schemas.openxmlformats.org/package/2006/relationships"><Relationship Id="rId3" Target="../media/image98.png" Type="http://schemas.openxmlformats.org/officeDocument/2006/relationships/image"/><Relationship Id="rId2" Target="../media/image97.png" Type="http://schemas.openxmlformats.org/officeDocument/2006/relationships/image"/><Relationship Id="rId1" Target="../slideLayouts/slideLayout2.xml" Type="http://schemas.openxmlformats.org/officeDocument/2006/relationships/slideLayout"/><Relationship Id="rId5" Target="../media/image100.jpeg" Type="http://schemas.openxmlformats.org/officeDocument/2006/relationships/image"/><Relationship Id="rId4" Target="../media/image99.jpeg" Type="http://schemas.openxmlformats.org/officeDocument/2006/relationships/image"/></Relationships>
</file>

<file path=ppt/slides/_rels/slide76.xml.rels><?xml version="1.0" encoding="UTF-8" standalone="yes" ?><Relationships xmlns="http://schemas.openxmlformats.org/package/2006/relationships"><Relationship Id="rId8" Target="../notesSlides/notesSlide9.xml" Type="http://schemas.openxmlformats.org/officeDocument/2006/relationships/notesSlide"/><Relationship Id="rId13" Target="../media/image2.jpeg" Type="http://schemas.openxmlformats.org/officeDocument/2006/relationships/image"/><Relationship Id="rId3" Target="../media/media8.wav" Type="http://schemas.microsoft.com/office/2007/relationships/media"/><Relationship Id="rId7" Target="../slideLayouts/slideLayout2.xml" Type="http://schemas.openxmlformats.org/officeDocument/2006/relationships/slideLayout"/><Relationship Id="rId12" Target="../media/image9.png" Type="http://schemas.openxmlformats.org/officeDocument/2006/relationships/image"/><Relationship Id="rId2" Target="../media/media7.wav" Type="http://schemas.openxmlformats.org/officeDocument/2006/relationships/audio"/><Relationship Id="rId1" Target="../media/media7.wav" Type="http://schemas.microsoft.com/office/2007/relationships/media"/><Relationship Id="rId6" Target="../media/media9.wav" Type="http://schemas.openxmlformats.org/officeDocument/2006/relationships/audio"/><Relationship Id="rId11" Target="../media/image19.png" Type="http://schemas.openxmlformats.org/officeDocument/2006/relationships/image"/><Relationship Id="rId5" Target="../media/media9.wav" Type="http://schemas.microsoft.com/office/2007/relationships/media"/><Relationship Id="rId10" Target="../media/image18.png" Type="http://schemas.openxmlformats.org/officeDocument/2006/relationships/image"/><Relationship Id="rId4" Target="../media/media8.wav" Type="http://schemas.openxmlformats.org/officeDocument/2006/relationships/audio"/><Relationship Id="rId9" Target="../media/image17.png" Type="http://schemas.openxmlformats.org/officeDocument/2006/relationships/image"/></Relationships>
</file>

<file path=ppt/slides/_rels/slide77.xml.rels><?xml version="1.0" encoding="UTF-8" standalone="yes" ?><Relationships xmlns="http://schemas.openxmlformats.org/package/2006/relationships"><Relationship Id="rId8" Target="../notesSlides/notesSlide10.xml" Type="http://schemas.openxmlformats.org/officeDocument/2006/relationships/notesSlide"/><Relationship Id="rId13" Target="../media/image101.png" Type="http://schemas.openxmlformats.org/officeDocument/2006/relationships/image"/><Relationship Id="rId3" Target="../media/media8.wav" Type="http://schemas.microsoft.com/office/2007/relationships/media"/><Relationship Id="rId7" Target="../slideLayouts/slideLayout2.xml" Type="http://schemas.openxmlformats.org/officeDocument/2006/relationships/slideLayout"/><Relationship Id="rId12" Target="../media/image9.png" Type="http://schemas.openxmlformats.org/officeDocument/2006/relationships/image"/><Relationship Id="rId17" Target="../media/image105.png" Type="http://schemas.openxmlformats.org/officeDocument/2006/relationships/image"/><Relationship Id="rId2" Target="../media/media7.wav" Type="http://schemas.openxmlformats.org/officeDocument/2006/relationships/audio"/><Relationship Id="rId16" Target="../media/image104.png" Type="http://schemas.openxmlformats.org/officeDocument/2006/relationships/image"/><Relationship Id="rId1" Target="../media/media7.wav" Type="http://schemas.microsoft.com/office/2007/relationships/media"/><Relationship Id="rId6" Target="../media/media9.wav" Type="http://schemas.openxmlformats.org/officeDocument/2006/relationships/audio"/><Relationship Id="rId11" Target="../media/image19.png" Type="http://schemas.openxmlformats.org/officeDocument/2006/relationships/image"/><Relationship Id="rId5" Target="../media/media9.wav" Type="http://schemas.microsoft.com/office/2007/relationships/media"/><Relationship Id="rId15" Target="../media/image103.png" Type="http://schemas.openxmlformats.org/officeDocument/2006/relationships/image"/><Relationship Id="rId10" Target="../media/image18.png" Type="http://schemas.openxmlformats.org/officeDocument/2006/relationships/image"/><Relationship Id="rId4" Target="../media/media8.wav" Type="http://schemas.openxmlformats.org/officeDocument/2006/relationships/audio"/><Relationship Id="rId9" Target="../media/image17.png" Type="http://schemas.openxmlformats.org/officeDocument/2006/relationships/image"/><Relationship Id="rId14" Target="../media/image102.png" Type="http://schemas.openxmlformats.org/officeDocument/2006/relationships/image"/></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arget="../media/image2.jpeg" Type="http://schemas.openxmlformats.org/officeDocument/2006/relationships/image"/><Relationship Id="rId1" Target="../slideLayouts/slideLayout3.xml" Type="http://schemas.openxmlformats.org/officeDocument/2006/relationships/slideLayout"/></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3.mp3" Type="http://schemas.openxmlformats.org/officeDocument/2006/relationships/audio"/><Relationship Id="rId1" Target="../media/media43.mp3" Type="http://schemas.microsoft.com/office/2007/relationships/media"/><Relationship Id="rId5" Target="../media/image106.jpeg" Type="http://schemas.openxmlformats.org/officeDocument/2006/relationships/image"/><Relationship Id="rId4" Target="../media/image29.png" Type="http://schemas.openxmlformats.org/officeDocument/2006/relationships/image"/></Relationships>
</file>

<file path=ppt/slides/_rels/slide8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3.mp3" Type="http://schemas.openxmlformats.org/officeDocument/2006/relationships/audio"/><Relationship Id="rId1" Target="../media/media43.mp3" Type="http://schemas.microsoft.com/office/2007/relationships/media"/><Relationship Id="rId5" Target="../media/image29.png" Type="http://schemas.openxmlformats.org/officeDocument/2006/relationships/image"/><Relationship Id="rId4" Target="../media/image107.jpeg" Type="http://schemas.openxmlformats.org/officeDocument/2006/relationships/image"/></Relationships>
</file>

<file path=ppt/slides/_rels/slide8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4.mp3" Type="http://schemas.openxmlformats.org/officeDocument/2006/relationships/audio"/><Relationship Id="rId1" Target="../media/media44.mp3" Type="http://schemas.microsoft.com/office/2007/relationships/media"/><Relationship Id="rId5" Target="../media/image108.jpeg" Type="http://schemas.openxmlformats.org/officeDocument/2006/relationships/image"/><Relationship Id="rId4" Target="../media/image29.png" Type="http://schemas.openxmlformats.org/officeDocument/2006/relationships/image"/></Relationships>
</file>

<file path=ppt/slides/_rels/slide8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2.mp3" Type="http://schemas.openxmlformats.org/officeDocument/2006/relationships/audio"/><Relationship Id="rId1" Target="../media/media42.mp3" Type="http://schemas.microsoft.com/office/2007/relationships/media"/><Relationship Id="rId5" Target="../media/image109.jpeg" Type="http://schemas.openxmlformats.org/officeDocument/2006/relationships/image"/><Relationship Id="rId4" Target="../media/image29.png" Type="http://schemas.openxmlformats.org/officeDocument/2006/relationships/image"/></Relationships>
</file>

<file path=ppt/slides/_rels/slide8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2.mp3" Type="http://schemas.openxmlformats.org/officeDocument/2006/relationships/audio"/><Relationship Id="rId1" Target="../media/media42.mp3" Type="http://schemas.microsoft.com/office/2007/relationships/media"/><Relationship Id="rId5" Target="../media/image29.png" Type="http://schemas.openxmlformats.org/officeDocument/2006/relationships/image"/><Relationship Id="rId4" Target="../media/image110.jpeg" Type="http://schemas.openxmlformats.org/officeDocument/2006/relationships/image"/></Relationships>
</file>

<file path=ppt/slides/_rels/slide8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5.mp3" Type="http://schemas.openxmlformats.org/officeDocument/2006/relationships/audio"/><Relationship Id="rId1" Target="../media/media45.mp3" Type="http://schemas.microsoft.com/office/2007/relationships/media"/><Relationship Id="rId5" Target="../media/image29.png" Type="http://schemas.openxmlformats.org/officeDocument/2006/relationships/image"/><Relationship Id="rId4" Target="../media/image111.jpeg" Type="http://schemas.openxmlformats.org/officeDocument/2006/relationships/image"/></Relationships>
</file>

<file path=ppt/slides/_rels/slide8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5.mp3" Type="http://schemas.openxmlformats.org/officeDocument/2006/relationships/audio"/><Relationship Id="rId1" Target="../media/media45.mp3" Type="http://schemas.microsoft.com/office/2007/relationships/media"/><Relationship Id="rId5" Target="../media/image29.png" Type="http://schemas.openxmlformats.org/officeDocument/2006/relationships/image"/><Relationship Id="rId4" Target="../media/image112.jpeg" Type="http://schemas.openxmlformats.org/officeDocument/2006/relationships/image"/></Relationships>
</file>

<file path=ppt/slides/_rels/slide8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5.mp3" Type="http://schemas.openxmlformats.org/officeDocument/2006/relationships/audio"/><Relationship Id="rId1" Target="../media/media45.mp3" Type="http://schemas.microsoft.com/office/2007/relationships/media"/><Relationship Id="rId5" Target="../media/image113.jpeg" Type="http://schemas.openxmlformats.org/officeDocument/2006/relationships/image"/><Relationship Id="rId4" Target="../media/image29.png" Type="http://schemas.openxmlformats.org/officeDocument/2006/relationships/image"/></Relationships>
</file>

<file path=ppt/slides/_rels/slide8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6.mp3" Type="http://schemas.openxmlformats.org/officeDocument/2006/relationships/audio"/><Relationship Id="rId1" Target="../media/media46.mp3" Type="http://schemas.microsoft.com/office/2007/relationships/media"/><Relationship Id="rId5" Target="../media/image114.jpeg" Type="http://schemas.openxmlformats.org/officeDocument/2006/relationships/image"/><Relationship Id="rId4" Target="../media/image29.png" Type="http://schemas.openxmlformats.org/officeDocument/2006/relationships/image"/></Relationships>
</file>

<file path=ppt/slides/_rels/slide8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8.mp3" Type="http://schemas.openxmlformats.org/officeDocument/2006/relationships/audio"/><Relationship Id="rId1" Target="../media/media38.mp3" Type="http://schemas.microsoft.com/office/2007/relationships/media"/><Relationship Id="rId5" Target="../media/image115.jpeg" Type="http://schemas.openxmlformats.org/officeDocument/2006/relationships/image"/><Relationship Id="rId4" Target="../media/image29.png" Type="http://schemas.openxmlformats.org/officeDocument/2006/relationships/image"/></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8.mp3" Type="http://schemas.openxmlformats.org/officeDocument/2006/relationships/audio"/><Relationship Id="rId1" Target="../media/media38.mp3" Type="http://schemas.microsoft.com/office/2007/relationships/media"/><Relationship Id="rId5" Target="../media/image29.png" Type="http://schemas.openxmlformats.org/officeDocument/2006/relationships/image"/><Relationship Id="rId4" Target="../media/image116.jpeg" Type="http://schemas.openxmlformats.org/officeDocument/2006/relationships/image"/></Relationships>
</file>

<file path=ppt/slides/_rels/slide9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9.mp3" Type="http://schemas.openxmlformats.org/officeDocument/2006/relationships/audio"/><Relationship Id="rId1" Target="../media/media39.mp3" Type="http://schemas.microsoft.com/office/2007/relationships/media"/><Relationship Id="rId5" Target="../media/image117.jpeg" Type="http://schemas.openxmlformats.org/officeDocument/2006/relationships/image"/><Relationship Id="rId4" Target="../media/image29.png" Type="http://schemas.openxmlformats.org/officeDocument/2006/relationships/image"/></Relationships>
</file>

<file path=ppt/slides/_rels/slide9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9.mp3" Type="http://schemas.openxmlformats.org/officeDocument/2006/relationships/audio"/><Relationship Id="rId1" Target="../media/media39.mp3" Type="http://schemas.microsoft.com/office/2007/relationships/media"/><Relationship Id="rId5" Target="../media/image29.png" Type="http://schemas.openxmlformats.org/officeDocument/2006/relationships/image"/><Relationship Id="rId4" Target="../media/image118.jpeg" Type="http://schemas.openxmlformats.org/officeDocument/2006/relationships/image"/></Relationships>
</file>

<file path=ppt/slides/_rels/slide9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7.mp3" Type="http://schemas.openxmlformats.org/officeDocument/2006/relationships/audio"/><Relationship Id="rId1" Target="../media/media47.mp3" Type="http://schemas.microsoft.com/office/2007/relationships/media"/><Relationship Id="rId5" Target="../media/image119.jpeg" Type="http://schemas.openxmlformats.org/officeDocument/2006/relationships/image"/><Relationship Id="rId4" Target="../media/image29.png" Type="http://schemas.openxmlformats.org/officeDocument/2006/relationships/image"/></Relationships>
</file>

<file path=ppt/slides/_rels/slide94.xml.rels><?xml version="1.0" encoding="UTF-8" standalone="yes" ?><Relationships xmlns="http://schemas.openxmlformats.org/package/2006/relationships"><Relationship Id="rId2" Target="../media/image120.jpeg" Type="http://schemas.openxmlformats.org/officeDocument/2006/relationships/image"/><Relationship Id="rId1" Target="../slideLayouts/slideLayout2.xml" Type="http://schemas.openxmlformats.org/officeDocument/2006/relationships/slideLayout"/></Relationships>
</file>

<file path=ppt/slides/_rels/slide95.xml.rels><?xml version="1.0" encoding="UTF-8" standalone="yes" ?><Relationships xmlns="http://schemas.openxmlformats.org/package/2006/relationships"><Relationship Id="rId2" Target="../media/image2.jpeg" Type="http://schemas.openxmlformats.org/officeDocument/2006/relationships/image"/><Relationship Id="rId1" Target="../slideLayouts/slideLayout3.xml" Type="http://schemas.openxmlformats.org/officeDocument/2006/relationships/slideLayout"/></Relationships>
</file>

<file path=ppt/slides/_rels/slide9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3.mp3" Type="http://schemas.openxmlformats.org/officeDocument/2006/relationships/audio"/><Relationship Id="rId1" Target="../media/media43.mp3" Type="http://schemas.microsoft.com/office/2007/relationships/media"/><Relationship Id="rId5" Target="../media/image29.png" Type="http://schemas.openxmlformats.org/officeDocument/2006/relationships/image"/><Relationship Id="rId4" Target="../media/image107.jpeg" Type="http://schemas.openxmlformats.org/officeDocument/2006/relationships/image"/></Relationships>
</file>

<file path=ppt/slides/_rels/slide9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4.mp3" Type="http://schemas.openxmlformats.org/officeDocument/2006/relationships/audio"/><Relationship Id="rId1" Target="../media/media44.mp3" Type="http://schemas.microsoft.com/office/2007/relationships/media"/><Relationship Id="rId5" Target="../media/image121.jpeg" Type="http://schemas.openxmlformats.org/officeDocument/2006/relationships/image"/><Relationship Id="rId4" Target="../media/image29.png" Type="http://schemas.openxmlformats.org/officeDocument/2006/relationships/image"/></Relationships>
</file>

<file path=ppt/slides/_rels/slide9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2.mp3" Type="http://schemas.openxmlformats.org/officeDocument/2006/relationships/audio"/><Relationship Id="rId1" Target="../media/media42.mp3" Type="http://schemas.microsoft.com/office/2007/relationships/media"/><Relationship Id="rId5" Target="../media/image29.png" Type="http://schemas.openxmlformats.org/officeDocument/2006/relationships/image"/><Relationship Id="rId4" Target="../media/image110.jpeg" Type="http://schemas.openxmlformats.org/officeDocument/2006/relationships/image"/></Relationships>
</file>

<file path=ppt/slides/_rels/slide9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5.mp3" Type="http://schemas.openxmlformats.org/officeDocument/2006/relationships/audio"/><Relationship Id="rId1" Target="../media/media45.mp3" Type="http://schemas.microsoft.com/office/2007/relationships/media"/><Relationship Id="rId5" Target="../media/image122.jpeg" Type="http://schemas.openxmlformats.org/officeDocument/2006/relationships/image"/><Relationship Id="rId4" Target="../media/image29.pn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512A-7472-6E46-A184-8DE18F2E94D8}"/>
              </a:ext>
            </a:extLst>
          </p:cNvPr>
          <p:cNvSpPr>
            <a:spLocks noGrp="1"/>
          </p:cNvSpPr>
          <p:nvPr>
            <p:ph type="ctrTitle"/>
          </p:nvPr>
        </p:nvSpPr>
        <p:spPr>
          <a:xfrm>
            <a:off x="1538990" y="121444"/>
            <a:ext cx="9144000" cy="2387600"/>
          </a:xfrm>
        </p:spPr>
        <p:txBody>
          <a:bodyPr/>
          <a:lstStyle/>
          <a:p>
            <a:r>
              <a:rPr lang="en-US" dirty="0"/>
              <a:t>SPANISH PROSODY</a:t>
            </a:r>
          </a:p>
        </p:txBody>
      </p:sp>
      <p:sp>
        <p:nvSpPr>
          <p:cNvPr id="3" name="Subtitle 2">
            <a:extLst>
              <a:ext uri="{FF2B5EF4-FFF2-40B4-BE49-F238E27FC236}">
                <a16:creationId xmlns:a16="http://schemas.microsoft.com/office/drawing/2014/main" id="{D8E76047-8240-D04D-9B42-9A9AF007CE4B}"/>
              </a:ext>
            </a:extLst>
          </p:cNvPr>
          <p:cNvSpPr>
            <a:spLocks noGrp="1"/>
          </p:cNvSpPr>
          <p:nvPr>
            <p:ph type="subTitle" idx="1"/>
          </p:nvPr>
        </p:nvSpPr>
        <p:spPr>
          <a:xfrm>
            <a:off x="1538990" y="2601119"/>
            <a:ext cx="9144000" cy="1655762"/>
          </a:xfrm>
        </p:spPr>
        <p:txBody>
          <a:bodyPr/>
          <a:lstStyle/>
          <a:p>
            <a:r>
              <a:rPr lang="en-US" dirty="0"/>
              <a:t>AN INTRODUCTION TO THE ANALYSIS OF INTONATION</a:t>
            </a:r>
          </a:p>
        </p:txBody>
      </p:sp>
      <p:sp>
        <p:nvSpPr>
          <p:cNvPr id="4" name="TextBox 3">
            <a:extLst>
              <a:ext uri="{FF2B5EF4-FFF2-40B4-BE49-F238E27FC236}">
                <a16:creationId xmlns:a16="http://schemas.microsoft.com/office/drawing/2014/main" id="{A427EAB8-9C7E-F34B-866D-6E5E4ACCF1FD}"/>
              </a:ext>
            </a:extLst>
          </p:cNvPr>
          <p:cNvSpPr txBox="1"/>
          <p:nvPr/>
        </p:nvSpPr>
        <p:spPr>
          <a:xfrm>
            <a:off x="0" y="124690"/>
            <a:ext cx="3648178" cy="923330"/>
          </a:xfrm>
          <a:prstGeom prst="rect">
            <a:avLst/>
          </a:prstGeom>
          <a:noFill/>
        </p:spPr>
        <p:txBody>
          <a:bodyPr wrap="none" rtlCol="0">
            <a:spAutoFit/>
          </a:bodyPr>
          <a:lstStyle/>
          <a:p>
            <a:r>
              <a:rPr lang="en-US" dirty="0"/>
              <a:t>Hispanic Linguistics Symposium 2019</a:t>
            </a:r>
          </a:p>
          <a:p>
            <a:r>
              <a:rPr lang="en-US" dirty="0"/>
              <a:t>UTEP		</a:t>
            </a:r>
          </a:p>
          <a:p>
            <a:r>
              <a:rPr lang="en-US" dirty="0"/>
              <a:t>10/25/2019</a:t>
            </a:r>
          </a:p>
        </p:txBody>
      </p:sp>
      <p:sp>
        <p:nvSpPr>
          <p:cNvPr id="5" name="Subtitle 2">
            <a:extLst>
              <a:ext uri="{FF2B5EF4-FFF2-40B4-BE49-F238E27FC236}">
                <a16:creationId xmlns:a16="http://schemas.microsoft.com/office/drawing/2014/main" id="{732BCF1F-D1A6-3E40-AFB2-0BD0781B42F8}"/>
              </a:ext>
            </a:extLst>
          </p:cNvPr>
          <p:cNvSpPr txBox="1">
            <a:spLocks/>
          </p:cNvSpPr>
          <p:nvPr/>
        </p:nvSpPr>
        <p:spPr>
          <a:xfrm>
            <a:off x="1819523" y="3429000"/>
            <a:ext cx="7891272" cy="106984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Covadonga Sánchez-Alvarado</a:t>
            </a:r>
          </a:p>
          <a:p>
            <a:r>
              <a:rPr lang="en-US" dirty="0"/>
              <a:t>Winona State University</a:t>
            </a:r>
          </a:p>
          <a:p>
            <a:r>
              <a:rPr lang="en-US" dirty="0" err="1"/>
              <a:t>Covadonga.snchezalvarado@winona.edu</a:t>
            </a:r>
            <a:endParaRPr lang="en-US" dirty="0"/>
          </a:p>
        </p:txBody>
      </p:sp>
      <p:pic>
        <p:nvPicPr>
          <p:cNvPr id="6" name="Picture 5">
            <a:extLst>
              <a:ext uri="{FF2B5EF4-FFF2-40B4-BE49-F238E27FC236}">
                <a16:creationId xmlns:a16="http://schemas.microsoft.com/office/drawing/2014/main" id="{9A080966-4E32-0647-81ED-7FC4F49337B5}"/>
              </a:ext>
            </a:extLst>
          </p:cNvPr>
          <p:cNvPicPr>
            <a:picLocks noChangeAspect="1"/>
          </p:cNvPicPr>
          <p:nvPr/>
        </p:nvPicPr>
        <p:blipFill>
          <a:blip r:embed="rId2"/>
          <a:stretch>
            <a:fillRect/>
          </a:stretch>
        </p:blipFill>
        <p:spPr>
          <a:xfrm>
            <a:off x="9976338" y="5178380"/>
            <a:ext cx="2084363" cy="1669968"/>
          </a:xfrm>
          <a:prstGeom prst="rect">
            <a:avLst/>
          </a:prstGeom>
        </p:spPr>
      </p:pic>
      <p:sp>
        <p:nvSpPr>
          <p:cNvPr id="8" name="Rectangle 7">
            <a:extLst>
              <a:ext uri="{FF2B5EF4-FFF2-40B4-BE49-F238E27FC236}">
                <a16:creationId xmlns:a16="http://schemas.microsoft.com/office/drawing/2014/main" id="{A59429BF-C4A3-254E-A82A-756C5CEEDE69}"/>
              </a:ext>
            </a:extLst>
          </p:cNvPr>
          <p:cNvSpPr/>
          <p:nvPr/>
        </p:nvSpPr>
        <p:spPr>
          <a:xfrm>
            <a:off x="1229193" y="4931764"/>
            <a:ext cx="7632174" cy="14113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hlinkClick r:id="rId3"/>
              </a:rPr>
              <a:t>https://b.socrative.com/login/student/</a:t>
            </a:r>
            <a:endParaRPr lang="en-US" sz="3600" dirty="0"/>
          </a:p>
          <a:p>
            <a:pPr algn="ctr"/>
            <a:endParaRPr lang="en-US" sz="2400" dirty="0"/>
          </a:p>
          <a:p>
            <a:pPr algn="ctr"/>
            <a:r>
              <a:rPr lang="en-US" sz="3200" dirty="0"/>
              <a:t>ROOM: COVADONGA52</a:t>
            </a:r>
          </a:p>
        </p:txBody>
      </p:sp>
      <p:pic>
        <p:nvPicPr>
          <p:cNvPr id="7" name="Picture 6">
            <a:extLst>
              <a:ext uri="{FF2B5EF4-FFF2-40B4-BE49-F238E27FC236}">
                <a16:creationId xmlns:a16="http://schemas.microsoft.com/office/drawing/2014/main" id="{2795DB84-18AA-8140-A4B0-3A8DA3FFF3FB}"/>
              </a:ext>
            </a:extLst>
          </p:cNvPr>
          <p:cNvPicPr>
            <a:picLocks noChangeAspect="1"/>
          </p:cNvPicPr>
          <p:nvPr/>
        </p:nvPicPr>
        <p:blipFill>
          <a:blip r:embed="rId4"/>
          <a:stretch>
            <a:fillRect/>
          </a:stretch>
        </p:blipFill>
        <p:spPr>
          <a:xfrm>
            <a:off x="385783" y="5378364"/>
            <a:ext cx="1270000" cy="1270000"/>
          </a:xfrm>
          <a:prstGeom prst="rect">
            <a:avLst/>
          </a:prstGeom>
        </p:spPr>
      </p:pic>
      <p:sp>
        <p:nvSpPr>
          <p:cNvPr id="9" name="Rectangle 8">
            <a:extLst>
              <a:ext uri="{FF2B5EF4-FFF2-40B4-BE49-F238E27FC236}">
                <a16:creationId xmlns:a16="http://schemas.microsoft.com/office/drawing/2014/main" id="{D1091748-277A-C84D-90FE-0CA392BE1CAE}"/>
              </a:ext>
            </a:extLst>
          </p:cNvPr>
          <p:cNvSpPr/>
          <p:nvPr/>
        </p:nvSpPr>
        <p:spPr>
          <a:xfrm>
            <a:off x="4172989" y="238552"/>
            <a:ext cx="7759183" cy="11247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Workshop files:</a:t>
            </a:r>
          </a:p>
          <a:p>
            <a:pPr algn="ctr"/>
            <a:r>
              <a:rPr lang="en-US" sz="2800" dirty="0">
                <a:hlinkClick r:id="rId5"/>
              </a:rPr>
              <a:t>https://github.com/sanchezal/IntonationWorkshop</a:t>
            </a:r>
            <a:endParaRPr lang="en-US" sz="2800" dirty="0"/>
          </a:p>
        </p:txBody>
      </p:sp>
      <p:sp>
        <p:nvSpPr>
          <p:cNvPr id="10" name="Slide Number Placeholder 9">
            <a:extLst>
              <a:ext uri="{FF2B5EF4-FFF2-40B4-BE49-F238E27FC236}">
                <a16:creationId xmlns:a16="http://schemas.microsoft.com/office/drawing/2014/main" id="{FB428755-AC38-874C-8878-876B1008D1C1}"/>
              </a:ext>
            </a:extLst>
          </p:cNvPr>
          <p:cNvSpPr>
            <a:spLocks noGrp="1"/>
          </p:cNvSpPr>
          <p:nvPr>
            <p:ph type="sldNum" sz="quarter" idx="12"/>
          </p:nvPr>
        </p:nvSpPr>
        <p:spPr/>
        <p:txBody>
          <a:bodyPr/>
          <a:lstStyle/>
          <a:p>
            <a:fld id="{9C866631-956D-7545-AA54-6ED6415FDFB9}" type="slidenum">
              <a:rPr lang="en-US" smtClean="0"/>
              <a:t>1</a:t>
            </a:fld>
            <a:endParaRPr lang="en-US"/>
          </a:p>
        </p:txBody>
      </p:sp>
    </p:spTree>
    <p:extLst>
      <p:ext uri="{BB962C8B-B14F-4D97-AF65-F5344CB8AC3E}">
        <p14:creationId xmlns:p14="http://schemas.microsoft.com/office/powerpoint/2010/main" val="921270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C23C-559E-0B49-AA88-89596FCDB798}"/>
              </a:ext>
            </a:extLst>
          </p:cNvPr>
          <p:cNvSpPr>
            <a:spLocks noGrp="1"/>
          </p:cNvSpPr>
          <p:nvPr>
            <p:ph type="title"/>
          </p:nvPr>
        </p:nvSpPr>
        <p:spPr/>
        <p:txBody>
          <a:bodyPr/>
          <a:lstStyle/>
          <a:p>
            <a:r>
              <a:rPr lang="en-US" dirty="0"/>
              <a:t>MODELS: AUTOSEGMENTAL-METRICAL</a:t>
            </a:r>
          </a:p>
        </p:txBody>
      </p:sp>
      <p:sp>
        <p:nvSpPr>
          <p:cNvPr id="3" name="Content Placeholder 2">
            <a:extLst>
              <a:ext uri="{FF2B5EF4-FFF2-40B4-BE49-F238E27FC236}">
                <a16:creationId xmlns:a16="http://schemas.microsoft.com/office/drawing/2014/main" id="{AD4979AD-95F6-B74C-B6B2-388902C0850B}"/>
              </a:ext>
            </a:extLst>
          </p:cNvPr>
          <p:cNvSpPr>
            <a:spLocks noGrp="1"/>
          </p:cNvSpPr>
          <p:nvPr>
            <p:ph idx="1"/>
          </p:nvPr>
        </p:nvSpPr>
        <p:spPr/>
        <p:txBody>
          <a:bodyPr/>
          <a:lstStyle/>
          <a:p>
            <a:r>
              <a:rPr lang="en-US" dirty="0"/>
              <a:t>Phonological analysis of contrastive units which, combined, result in the different possible intonation contours in a language.</a:t>
            </a:r>
          </a:p>
          <a:p>
            <a:r>
              <a:rPr lang="en-US" dirty="0" err="1"/>
              <a:t>Autosegmental</a:t>
            </a:r>
            <a:r>
              <a:rPr lang="en-US" dirty="0"/>
              <a:t>: separate tiers for segments and tone</a:t>
            </a:r>
          </a:p>
          <a:p>
            <a:r>
              <a:rPr lang="en-US" dirty="0"/>
              <a:t>Metrical: elements in those tiers are contained in a hierarchically organized set of phonological constituents </a:t>
            </a:r>
          </a:p>
          <a:p>
            <a:r>
              <a:rPr lang="en-US" dirty="0"/>
              <a:t>Tone Bearing Units</a:t>
            </a:r>
          </a:p>
          <a:p>
            <a:endParaRPr lang="en-US" dirty="0"/>
          </a:p>
        </p:txBody>
      </p:sp>
      <p:pic>
        <p:nvPicPr>
          <p:cNvPr id="4" name="Picture 3">
            <a:extLst>
              <a:ext uri="{FF2B5EF4-FFF2-40B4-BE49-F238E27FC236}">
                <a16:creationId xmlns:a16="http://schemas.microsoft.com/office/drawing/2014/main" id="{F99DA47E-7258-5B46-A9FA-D35A6AA77A82}"/>
              </a:ext>
            </a:extLst>
          </p:cNvPr>
          <p:cNvPicPr>
            <a:picLocks noChangeAspect="1"/>
          </p:cNvPicPr>
          <p:nvPr/>
        </p:nvPicPr>
        <p:blipFill>
          <a:blip r:embed="rId3"/>
          <a:stretch>
            <a:fillRect/>
          </a:stretch>
        </p:blipFill>
        <p:spPr>
          <a:xfrm>
            <a:off x="5211407" y="4268436"/>
            <a:ext cx="4268839" cy="2043464"/>
          </a:xfrm>
          <a:prstGeom prst="rect">
            <a:avLst/>
          </a:prstGeom>
        </p:spPr>
      </p:pic>
      <p:sp>
        <p:nvSpPr>
          <p:cNvPr id="5" name="TextBox 4">
            <a:extLst>
              <a:ext uri="{FF2B5EF4-FFF2-40B4-BE49-F238E27FC236}">
                <a16:creationId xmlns:a16="http://schemas.microsoft.com/office/drawing/2014/main" id="{97C52018-A229-2541-A845-6224C4D9DA50}"/>
              </a:ext>
            </a:extLst>
          </p:cNvPr>
          <p:cNvSpPr txBox="1"/>
          <p:nvPr/>
        </p:nvSpPr>
        <p:spPr>
          <a:xfrm>
            <a:off x="167187" y="6488668"/>
            <a:ext cx="5707140" cy="369332"/>
          </a:xfrm>
          <a:prstGeom prst="rect">
            <a:avLst/>
          </a:prstGeom>
          <a:noFill/>
        </p:spPr>
        <p:txBody>
          <a:bodyPr wrap="none" rtlCol="0">
            <a:spAutoFit/>
          </a:bodyPr>
          <a:lstStyle/>
          <a:p>
            <a:r>
              <a:rPr lang="en-US" dirty="0" err="1"/>
              <a:t>Pierrehumbert</a:t>
            </a:r>
            <a:r>
              <a:rPr lang="en-US" dirty="0"/>
              <a:t> (1980), </a:t>
            </a:r>
            <a:r>
              <a:rPr lang="en-US" dirty="0" err="1"/>
              <a:t>Gussenhoven</a:t>
            </a:r>
            <a:r>
              <a:rPr lang="en-US" dirty="0"/>
              <a:t> (2004), </a:t>
            </a:r>
            <a:r>
              <a:rPr lang="en-US" dirty="0" err="1"/>
              <a:t>Hualde</a:t>
            </a:r>
            <a:r>
              <a:rPr lang="en-US" dirty="0"/>
              <a:t> (2003)</a:t>
            </a:r>
          </a:p>
        </p:txBody>
      </p:sp>
      <p:sp>
        <p:nvSpPr>
          <p:cNvPr id="6" name="Slide Number Placeholder 5">
            <a:extLst>
              <a:ext uri="{FF2B5EF4-FFF2-40B4-BE49-F238E27FC236}">
                <a16:creationId xmlns:a16="http://schemas.microsoft.com/office/drawing/2014/main" id="{D4691B65-40B4-CE4E-80E1-5AEC5BC68C3F}"/>
              </a:ext>
            </a:extLst>
          </p:cNvPr>
          <p:cNvSpPr>
            <a:spLocks noGrp="1"/>
          </p:cNvSpPr>
          <p:nvPr>
            <p:ph type="sldNum" sz="quarter" idx="12"/>
          </p:nvPr>
        </p:nvSpPr>
        <p:spPr/>
        <p:txBody>
          <a:bodyPr/>
          <a:lstStyle/>
          <a:p>
            <a:fld id="{9C866631-956D-7545-AA54-6ED6415FDFB9}" type="slidenum">
              <a:rPr lang="en-US" smtClean="0"/>
              <a:t>10</a:t>
            </a:fld>
            <a:endParaRPr lang="en-US"/>
          </a:p>
        </p:txBody>
      </p:sp>
    </p:spTree>
    <p:extLst>
      <p:ext uri="{BB962C8B-B14F-4D97-AF65-F5344CB8AC3E}">
        <p14:creationId xmlns:p14="http://schemas.microsoft.com/office/powerpoint/2010/main" val="4256215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D472-6F9E-AD47-B095-6F7B1D69610F}"/>
              </a:ext>
            </a:extLst>
          </p:cNvPr>
          <p:cNvSpPr>
            <a:spLocks noGrp="1"/>
          </p:cNvSpPr>
          <p:nvPr>
            <p:ph type="title"/>
          </p:nvPr>
        </p:nvSpPr>
        <p:spPr/>
        <p:txBody>
          <a:bodyPr/>
          <a:lstStyle/>
          <a:p>
            <a:endParaRPr lang="en-US"/>
          </a:p>
        </p:txBody>
      </p:sp>
      <p:pic>
        <p:nvPicPr>
          <p:cNvPr id="5" name="Online Media 4" descr="si-mujer-de-Guillermo">
            <a:hlinkClick r:id="" action="ppaction://media"/>
            <a:extLst>
              <a:ext uri="{FF2B5EF4-FFF2-40B4-BE49-F238E27FC236}">
                <a16:creationId xmlns:a16="http://schemas.microsoft.com/office/drawing/2014/main" id="{9BFEB2E4-0D37-3340-8512-93D02723ABC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431800" y="5680075"/>
            <a:ext cx="812800" cy="812800"/>
          </a:xfrm>
        </p:spPr>
      </p:pic>
      <p:pic>
        <p:nvPicPr>
          <p:cNvPr id="4" name="Picture 3">
            <a:extLst>
              <a:ext uri="{FF2B5EF4-FFF2-40B4-BE49-F238E27FC236}">
                <a16:creationId xmlns:a16="http://schemas.microsoft.com/office/drawing/2014/main" id="{F8DE4404-3B6E-B349-B2A2-72C6617F966A}"/>
              </a:ext>
            </a:extLst>
          </p:cNvPr>
          <p:cNvPicPr>
            <a:picLocks noChangeAspect="1"/>
          </p:cNvPicPr>
          <p:nvPr/>
        </p:nvPicPr>
        <p:blipFill>
          <a:blip r:embed="rId5"/>
          <a:stretch>
            <a:fillRect/>
          </a:stretch>
        </p:blipFill>
        <p:spPr>
          <a:xfrm>
            <a:off x="806450" y="1690688"/>
            <a:ext cx="10579100" cy="3721100"/>
          </a:xfrm>
          <a:prstGeom prst="rect">
            <a:avLst/>
          </a:prstGeom>
        </p:spPr>
      </p:pic>
      <p:sp>
        <p:nvSpPr>
          <p:cNvPr id="6" name="TextBox 5">
            <a:extLst>
              <a:ext uri="{FF2B5EF4-FFF2-40B4-BE49-F238E27FC236}">
                <a16:creationId xmlns:a16="http://schemas.microsoft.com/office/drawing/2014/main" id="{F8D881F8-3109-3743-8D8A-46D87EFB7E97}"/>
              </a:ext>
            </a:extLst>
          </p:cNvPr>
          <p:cNvSpPr txBox="1"/>
          <p:nvPr/>
        </p:nvSpPr>
        <p:spPr>
          <a:xfrm>
            <a:off x="7829253" y="3926343"/>
            <a:ext cx="1027845" cy="584775"/>
          </a:xfrm>
          <a:prstGeom prst="rect">
            <a:avLst/>
          </a:prstGeom>
          <a:noFill/>
        </p:spPr>
        <p:txBody>
          <a:bodyPr wrap="none" rtlCol="0">
            <a:spAutoFit/>
          </a:bodyPr>
          <a:lstStyle/>
          <a:p>
            <a:r>
              <a:rPr lang="en-US" sz="3200" b="1" dirty="0"/>
              <a:t>L+H*</a:t>
            </a:r>
            <a:endParaRPr lang="en-US" b="1" dirty="0"/>
          </a:p>
        </p:txBody>
      </p:sp>
      <p:sp>
        <p:nvSpPr>
          <p:cNvPr id="3" name="Slide Number Placeholder 2">
            <a:extLst>
              <a:ext uri="{FF2B5EF4-FFF2-40B4-BE49-F238E27FC236}">
                <a16:creationId xmlns:a16="http://schemas.microsoft.com/office/drawing/2014/main" id="{E9A5BAF0-78A4-B84B-BC72-0C567B37D26A}"/>
              </a:ext>
            </a:extLst>
          </p:cNvPr>
          <p:cNvSpPr>
            <a:spLocks noGrp="1"/>
          </p:cNvSpPr>
          <p:nvPr>
            <p:ph type="sldNum" sz="quarter" idx="12"/>
          </p:nvPr>
        </p:nvSpPr>
        <p:spPr/>
        <p:txBody>
          <a:bodyPr/>
          <a:lstStyle/>
          <a:p>
            <a:fld id="{9C866631-956D-7545-AA54-6ED6415FDFB9}" type="slidenum">
              <a:rPr lang="en-US" smtClean="0"/>
              <a:t>100</a:t>
            </a:fld>
            <a:endParaRPr lang="en-US"/>
          </a:p>
        </p:txBody>
      </p:sp>
    </p:spTree>
    <p:extLst>
      <p:ext uri="{BB962C8B-B14F-4D97-AF65-F5344CB8AC3E}">
        <p14:creationId xmlns:p14="http://schemas.microsoft.com/office/powerpoint/2010/main" val="173288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00D1-25E0-174B-919E-3DC7BAEE4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52A4A6-B31A-3A4D-BB8D-F0D9F512D0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D57026-461A-BC43-8563-A387A7E6BA05}"/>
              </a:ext>
            </a:extLst>
          </p:cNvPr>
          <p:cNvPicPr>
            <a:picLocks noChangeAspect="1"/>
          </p:cNvPicPr>
          <p:nvPr/>
        </p:nvPicPr>
        <p:blipFill>
          <a:blip r:embed="rId4"/>
          <a:stretch>
            <a:fillRect/>
          </a:stretch>
        </p:blipFill>
        <p:spPr>
          <a:xfrm>
            <a:off x="431800" y="1825625"/>
            <a:ext cx="11328400" cy="3594100"/>
          </a:xfrm>
          <a:prstGeom prst="rect">
            <a:avLst/>
          </a:prstGeom>
        </p:spPr>
      </p:pic>
      <p:pic>
        <p:nvPicPr>
          <p:cNvPr id="5" name="Online Media 4" descr="YN_AR">
            <a:hlinkClick r:id="" action="ppaction://media"/>
            <a:extLst>
              <a:ext uri="{FF2B5EF4-FFF2-40B4-BE49-F238E27FC236}">
                <a16:creationId xmlns:a16="http://schemas.microsoft.com/office/drawing/2014/main" id="{45A0B6C0-622F-994A-93DE-499F3274F76E}"/>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tx2">
                <a:tint val="45000"/>
                <a:satMod val="400000"/>
              </a:schemeClr>
            </a:duotone>
          </a:blip>
          <a:stretch>
            <a:fillRect/>
          </a:stretch>
        </p:blipFill>
        <p:spPr>
          <a:xfrm>
            <a:off x="838200" y="5680075"/>
            <a:ext cx="812800" cy="812800"/>
          </a:xfrm>
          <a:prstGeom prst="rect">
            <a:avLst/>
          </a:prstGeom>
        </p:spPr>
      </p:pic>
      <p:sp>
        <p:nvSpPr>
          <p:cNvPr id="6" name="Rectangle 5">
            <a:extLst>
              <a:ext uri="{FF2B5EF4-FFF2-40B4-BE49-F238E27FC236}">
                <a16:creationId xmlns:a16="http://schemas.microsoft.com/office/drawing/2014/main" id="{EFF43638-01BA-0D48-9B5F-78E59F8AA9C3}"/>
              </a:ext>
            </a:extLst>
          </p:cNvPr>
          <p:cNvSpPr/>
          <p:nvPr/>
        </p:nvSpPr>
        <p:spPr>
          <a:xfrm>
            <a:off x="7366410" y="1825623"/>
            <a:ext cx="4146036" cy="3594101"/>
          </a:xfrm>
          <a:prstGeom prst="rect">
            <a:avLst/>
          </a:prstGeom>
          <a:solidFill>
            <a:schemeClr val="accent6">
              <a:alpha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D6E1969-41D3-5046-A96F-C42A2F5B5DDA}"/>
              </a:ext>
            </a:extLst>
          </p:cNvPr>
          <p:cNvSpPr txBox="1"/>
          <p:nvPr/>
        </p:nvSpPr>
        <p:spPr>
          <a:xfrm>
            <a:off x="6135365" y="4001294"/>
            <a:ext cx="1160895" cy="584775"/>
          </a:xfrm>
          <a:prstGeom prst="rect">
            <a:avLst/>
          </a:prstGeom>
          <a:noFill/>
        </p:spPr>
        <p:txBody>
          <a:bodyPr wrap="none" rtlCol="0">
            <a:spAutoFit/>
          </a:bodyPr>
          <a:lstStyle/>
          <a:p>
            <a:r>
              <a:rPr lang="en-US" sz="3200" b="1" dirty="0"/>
              <a:t>L+¡H*</a:t>
            </a:r>
            <a:endParaRPr lang="en-US" b="1" dirty="0"/>
          </a:p>
        </p:txBody>
      </p:sp>
      <p:sp>
        <p:nvSpPr>
          <p:cNvPr id="8" name="Slide Number Placeholder 7">
            <a:extLst>
              <a:ext uri="{FF2B5EF4-FFF2-40B4-BE49-F238E27FC236}">
                <a16:creationId xmlns:a16="http://schemas.microsoft.com/office/drawing/2014/main" id="{4CAF04FA-7027-B543-9A37-8C62A2E80E29}"/>
              </a:ext>
            </a:extLst>
          </p:cNvPr>
          <p:cNvSpPr>
            <a:spLocks noGrp="1"/>
          </p:cNvSpPr>
          <p:nvPr>
            <p:ph type="sldNum" sz="quarter" idx="12"/>
          </p:nvPr>
        </p:nvSpPr>
        <p:spPr/>
        <p:txBody>
          <a:bodyPr/>
          <a:lstStyle/>
          <a:p>
            <a:fld id="{9C866631-956D-7545-AA54-6ED6415FDFB9}" type="slidenum">
              <a:rPr lang="en-US" smtClean="0"/>
              <a:t>101</a:t>
            </a:fld>
            <a:endParaRPr lang="en-US"/>
          </a:p>
        </p:txBody>
      </p:sp>
    </p:spTree>
    <p:extLst>
      <p:ext uri="{BB962C8B-B14F-4D97-AF65-F5344CB8AC3E}">
        <p14:creationId xmlns:p14="http://schemas.microsoft.com/office/powerpoint/2010/main" val="390797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69A-7B7D-784B-A360-2ED8912A4660}"/>
              </a:ext>
            </a:extLst>
          </p:cNvPr>
          <p:cNvSpPr>
            <a:spLocks noGrp="1"/>
          </p:cNvSpPr>
          <p:nvPr>
            <p:ph type="title"/>
          </p:nvPr>
        </p:nvSpPr>
        <p:spPr/>
        <p:txBody>
          <a:bodyPr/>
          <a:lstStyle/>
          <a:p>
            <a:r>
              <a:rPr lang="en-US" dirty="0"/>
              <a:t>INTERMEDIATE BOUNDARY TONES</a:t>
            </a:r>
          </a:p>
        </p:txBody>
      </p:sp>
      <p:sp>
        <p:nvSpPr>
          <p:cNvPr id="3" name="Content Placeholder 2">
            <a:extLst>
              <a:ext uri="{FF2B5EF4-FFF2-40B4-BE49-F238E27FC236}">
                <a16:creationId xmlns:a16="http://schemas.microsoft.com/office/drawing/2014/main" id="{DBACFD10-59AC-464C-8EEB-607BF20F017C}"/>
              </a:ext>
            </a:extLst>
          </p:cNvPr>
          <p:cNvSpPr>
            <a:spLocks noGrp="1"/>
          </p:cNvSpPr>
          <p:nvPr>
            <p:ph idx="1"/>
          </p:nvPr>
        </p:nvSpPr>
        <p:spPr>
          <a:xfrm>
            <a:off x="838200" y="1825625"/>
            <a:ext cx="5382718" cy="4351338"/>
          </a:xfrm>
        </p:spPr>
        <p:txBody>
          <a:bodyPr/>
          <a:lstStyle/>
          <a:p>
            <a:r>
              <a:rPr lang="en-US" dirty="0"/>
              <a:t>Tonal movements at the end of intermediate phrases: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2B31A1BA-8DA3-FF4A-9C2B-54985198A0E6}"/>
              </a:ext>
            </a:extLst>
          </p:cNvPr>
          <p:cNvSpPr/>
          <p:nvPr/>
        </p:nvSpPr>
        <p:spPr>
          <a:xfrm>
            <a:off x="264092" y="3866771"/>
            <a:ext cx="10515600" cy="3020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INTERMEDIATE PHRASE</a:t>
            </a:r>
          </a:p>
          <a:p>
            <a:r>
              <a:rPr lang="en-US" sz="2400" b="1" dirty="0">
                <a:solidFill>
                  <a:schemeClr val="tx1"/>
                </a:solidFill>
              </a:rPr>
              <a:t>BOUNDARY TONES	</a:t>
            </a: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r>
              <a:rPr lang="en-US" sz="3200" b="1" dirty="0">
                <a:solidFill>
                  <a:schemeClr val="tx1"/>
                </a:solidFill>
              </a:rPr>
              <a:t>					L-		!H-			H-</a:t>
            </a:r>
            <a:endParaRPr lang="en-US" sz="2400" b="1" dirty="0">
              <a:solidFill>
                <a:schemeClr val="tx1"/>
              </a:solidFill>
            </a:endParaRPr>
          </a:p>
        </p:txBody>
      </p:sp>
      <p:pic>
        <p:nvPicPr>
          <p:cNvPr id="5" name="Picture 4">
            <a:extLst>
              <a:ext uri="{FF2B5EF4-FFF2-40B4-BE49-F238E27FC236}">
                <a16:creationId xmlns:a16="http://schemas.microsoft.com/office/drawing/2014/main" id="{AD812967-AA20-444E-9A45-C38018361E7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11522" y="3866771"/>
            <a:ext cx="6335023" cy="2445129"/>
          </a:xfrm>
          <a:prstGeom prst="rect">
            <a:avLst/>
          </a:prstGeom>
        </p:spPr>
      </p:pic>
      <p:sp>
        <p:nvSpPr>
          <p:cNvPr id="6" name="Line Callout 1 (Border and Accent Bar) 5">
            <a:extLst>
              <a:ext uri="{FF2B5EF4-FFF2-40B4-BE49-F238E27FC236}">
                <a16:creationId xmlns:a16="http://schemas.microsoft.com/office/drawing/2014/main" id="{BADFB2E8-D0AE-0348-8F62-08828CFDE0EF}"/>
              </a:ext>
            </a:extLst>
          </p:cNvPr>
          <p:cNvSpPr/>
          <p:nvPr/>
        </p:nvSpPr>
        <p:spPr>
          <a:xfrm>
            <a:off x="6760564" y="1484026"/>
            <a:ext cx="4593236" cy="1079292"/>
          </a:xfrm>
          <a:prstGeom prst="accentBorderCallout1">
            <a:avLst>
              <a:gd name="adj1" fmla="val 18750"/>
              <a:gd name="adj2" fmla="val -8333"/>
              <a:gd name="adj3" fmla="val 265386"/>
              <a:gd name="adj4" fmla="val -350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After dislocated elements, before a right dislocated element, in narrow focus statements</a:t>
            </a:r>
          </a:p>
        </p:txBody>
      </p:sp>
      <p:sp>
        <p:nvSpPr>
          <p:cNvPr id="7" name="Line Callout 1 (Border and Accent Bar) 6">
            <a:extLst>
              <a:ext uri="{FF2B5EF4-FFF2-40B4-BE49-F238E27FC236}">
                <a16:creationId xmlns:a16="http://schemas.microsoft.com/office/drawing/2014/main" id="{F4B4268C-B127-054B-AB27-D17711E0846E}"/>
              </a:ext>
            </a:extLst>
          </p:cNvPr>
          <p:cNvSpPr/>
          <p:nvPr/>
        </p:nvSpPr>
        <p:spPr>
          <a:xfrm>
            <a:off x="9683645" y="2698256"/>
            <a:ext cx="2244263" cy="1325562"/>
          </a:xfrm>
          <a:prstGeom prst="accentBorderCallout1">
            <a:avLst>
              <a:gd name="adj1" fmla="val 18750"/>
              <a:gd name="adj2" fmla="val -8333"/>
              <a:gd name="adj3" fmla="val 140386"/>
              <a:gd name="adj4" fmla="val -2111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Continuation rise: non-finished statements</a:t>
            </a:r>
          </a:p>
        </p:txBody>
      </p:sp>
      <p:sp>
        <p:nvSpPr>
          <p:cNvPr id="8" name="Line Callout 1 (Border and Accent Bar) 7">
            <a:extLst>
              <a:ext uri="{FF2B5EF4-FFF2-40B4-BE49-F238E27FC236}">
                <a16:creationId xmlns:a16="http://schemas.microsoft.com/office/drawing/2014/main" id="{15333948-5152-1946-9710-F2171A55F71E}"/>
              </a:ext>
            </a:extLst>
          </p:cNvPr>
          <p:cNvSpPr/>
          <p:nvPr/>
        </p:nvSpPr>
        <p:spPr>
          <a:xfrm>
            <a:off x="7006235" y="2675732"/>
            <a:ext cx="2244263" cy="753268"/>
          </a:xfrm>
          <a:prstGeom prst="accentBorderCallout1">
            <a:avLst>
              <a:gd name="adj1" fmla="val 18750"/>
              <a:gd name="adj2" fmla="val -8333"/>
              <a:gd name="adj3" fmla="val 198097"/>
              <a:gd name="adj4" fmla="val -2111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Enumerations</a:t>
            </a:r>
          </a:p>
        </p:txBody>
      </p:sp>
      <p:sp>
        <p:nvSpPr>
          <p:cNvPr id="9" name="Slide Number Placeholder 8">
            <a:extLst>
              <a:ext uri="{FF2B5EF4-FFF2-40B4-BE49-F238E27FC236}">
                <a16:creationId xmlns:a16="http://schemas.microsoft.com/office/drawing/2014/main" id="{C845FCCB-A946-0343-8F73-214B52BAFB5C}"/>
              </a:ext>
            </a:extLst>
          </p:cNvPr>
          <p:cNvSpPr>
            <a:spLocks noGrp="1"/>
          </p:cNvSpPr>
          <p:nvPr>
            <p:ph type="sldNum" sz="quarter" idx="12"/>
          </p:nvPr>
        </p:nvSpPr>
        <p:spPr/>
        <p:txBody>
          <a:bodyPr/>
          <a:lstStyle/>
          <a:p>
            <a:fld id="{9C866631-956D-7545-AA54-6ED6415FDFB9}" type="slidenum">
              <a:rPr lang="en-US" smtClean="0"/>
              <a:t>102</a:t>
            </a:fld>
            <a:endParaRPr lang="en-US"/>
          </a:p>
        </p:txBody>
      </p:sp>
    </p:spTree>
    <p:extLst>
      <p:ext uri="{BB962C8B-B14F-4D97-AF65-F5344CB8AC3E}">
        <p14:creationId xmlns:p14="http://schemas.microsoft.com/office/powerpoint/2010/main" val="36010844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A9B984-1AB0-DB4C-B37E-B924F4A429D0}"/>
              </a:ext>
            </a:extLst>
          </p:cNvPr>
          <p:cNvSpPr>
            <a:spLocks noGrp="1"/>
          </p:cNvSpPr>
          <p:nvPr>
            <p:ph type="title"/>
          </p:nvPr>
        </p:nvSpPr>
        <p:spPr/>
        <p:txBody>
          <a:bodyPr/>
          <a:lstStyle/>
          <a:p>
            <a:r>
              <a:rPr lang="en-US" dirty="0"/>
              <a:t>CHALLENGES</a:t>
            </a:r>
          </a:p>
        </p:txBody>
      </p:sp>
      <p:sp>
        <p:nvSpPr>
          <p:cNvPr id="5" name="Text Placeholder 4">
            <a:extLst>
              <a:ext uri="{FF2B5EF4-FFF2-40B4-BE49-F238E27FC236}">
                <a16:creationId xmlns:a16="http://schemas.microsoft.com/office/drawing/2014/main" id="{0809A9AB-018B-6046-9CDE-285505A4C593}"/>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6F636473-F1CB-0047-AC41-12DB79BF7E15}"/>
              </a:ext>
            </a:extLst>
          </p:cNvPr>
          <p:cNvSpPr>
            <a:spLocks noGrp="1"/>
          </p:cNvSpPr>
          <p:nvPr>
            <p:ph type="sldNum" sz="quarter" idx="12"/>
          </p:nvPr>
        </p:nvSpPr>
        <p:spPr/>
        <p:txBody>
          <a:bodyPr/>
          <a:lstStyle/>
          <a:p>
            <a:fld id="{9C866631-956D-7545-AA54-6ED6415FDFB9}" type="slidenum">
              <a:rPr lang="en-US" smtClean="0"/>
              <a:t>103</a:t>
            </a:fld>
            <a:endParaRPr lang="en-US"/>
          </a:p>
        </p:txBody>
      </p:sp>
    </p:spTree>
    <p:extLst>
      <p:ext uri="{BB962C8B-B14F-4D97-AF65-F5344CB8AC3E}">
        <p14:creationId xmlns:p14="http://schemas.microsoft.com/office/powerpoint/2010/main" val="796645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CD09-FDFC-1746-B446-76288673626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AB5A65BD-E6BA-5E40-9610-39DF537BFF2A}"/>
              </a:ext>
            </a:extLst>
          </p:cNvPr>
          <p:cNvSpPr>
            <a:spLocks noGrp="1"/>
          </p:cNvSpPr>
          <p:nvPr>
            <p:ph idx="1"/>
          </p:nvPr>
        </p:nvSpPr>
        <p:spPr>
          <a:xfrm>
            <a:off x="643328" y="1435881"/>
            <a:ext cx="10515600" cy="4351338"/>
          </a:xfrm>
        </p:spPr>
        <p:txBody>
          <a:bodyPr>
            <a:normAutofit/>
          </a:bodyPr>
          <a:lstStyle/>
          <a:p>
            <a:r>
              <a:rPr lang="en-US" sz="3200" dirty="0"/>
              <a:t>Interrater agreement scores</a:t>
            </a:r>
          </a:p>
          <a:p>
            <a:pPr marL="0" indent="0">
              <a:buNone/>
            </a:pPr>
            <a:r>
              <a:rPr lang="en-US" sz="3200" dirty="0">
                <a:sym typeface="Wingdings" pitchFamily="2" charset="2"/>
              </a:rPr>
              <a:t> Cohen’s Kappa statistic: difference between the observed agreement and the expected agreement.</a:t>
            </a:r>
            <a:endParaRPr lang="en-US" sz="3200" dirty="0"/>
          </a:p>
        </p:txBody>
      </p:sp>
      <p:pic>
        <p:nvPicPr>
          <p:cNvPr id="4" name="Picture 3">
            <a:extLst>
              <a:ext uri="{FF2B5EF4-FFF2-40B4-BE49-F238E27FC236}">
                <a16:creationId xmlns:a16="http://schemas.microsoft.com/office/drawing/2014/main" id="{48119A6A-4475-F740-9F46-A71FAA9ED5E0}"/>
              </a:ext>
            </a:extLst>
          </p:cNvPr>
          <p:cNvPicPr>
            <a:picLocks noChangeAspect="1"/>
          </p:cNvPicPr>
          <p:nvPr/>
        </p:nvPicPr>
        <p:blipFill>
          <a:blip r:embed="rId2"/>
          <a:stretch>
            <a:fillRect/>
          </a:stretch>
        </p:blipFill>
        <p:spPr>
          <a:xfrm>
            <a:off x="1957778" y="3269847"/>
            <a:ext cx="7886700" cy="2870200"/>
          </a:xfrm>
          <a:prstGeom prst="rect">
            <a:avLst/>
          </a:prstGeom>
        </p:spPr>
      </p:pic>
      <p:sp>
        <p:nvSpPr>
          <p:cNvPr id="5" name="TextBox 4">
            <a:extLst>
              <a:ext uri="{FF2B5EF4-FFF2-40B4-BE49-F238E27FC236}">
                <a16:creationId xmlns:a16="http://schemas.microsoft.com/office/drawing/2014/main" id="{D0313E99-0FC7-5742-AA1E-3B4F777D1BB5}"/>
              </a:ext>
            </a:extLst>
          </p:cNvPr>
          <p:cNvSpPr txBox="1"/>
          <p:nvPr/>
        </p:nvSpPr>
        <p:spPr>
          <a:xfrm>
            <a:off x="2113613" y="6492875"/>
            <a:ext cx="5306453" cy="369332"/>
          </a:xfrm>
          <a:prstGeom prst="rect">
            <a:avLst/>
          </a:prstGeom>
          <a:noFill/>
        </p:spPr>
        <p:txBody>
          <a:bodyPr wrap="none" rtlCol="0">
            <a:spAutoFit/>
          </a:bodyPr>
          <a:lstStyle/>
          <a:p>
            <a:r>
              <a:rPr lang="en-US" dirty="0"/>
              <a:t>Armstrong (2017) from Viera and Garrett 2005, p. 362</a:t>
            </a:r>
          </a:p>
        </p:txBody>
      </p:sp>
      <p:sp>
        <p:nvSpPr>
          <p:cNvPr id="6" name="Rectangle 5">
            <a:extLst>
              <a:ext uri="{FF2B5EF4-FFF2-40B4-BE49-F238E27FC236}">
                <a16:creationId xmlns:a16="http://schemas.microsoft.com/office/drawing/2014/main" id="{4B2A9275-CCDB-FD4E-8812-FB02384E6AFA}"/>
              </a:ext>
            </a:extLst>
          </p:cNvPr>
          <p:cNvSpPr/>
          <p:nvPr/>
        </p:nvSpPr>
        <p:spPr>
          <a:xfrm>
            <a:off x="2113613" y="5366479"/>
            <a:ext cx="7730865" cy="773568"/>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E7B5951-52F6-624C-AF5B-4EA78B529204}"/>
              </a:ext>
            </a:extLst>
          </p:cNvPr>
          <p:cNvSpPr>
            <a:spLocks noGrp="1"/>
          </p:cNvSpPr>
          <p:nvPr>
            <p:ph type="sldNum" sz="quarter" idx="12"/>
          </p:nvPr>
        </p:nvSpPr>
        <p:spPr/>
        <p:txBody>
          <a:bodyPr/>
          <a:lstStyle/>
          <a:p>
            <a:fld id="{9C866631-956D-7545-AA54-6ED6415FDFB9}" type="slidenum">
              <a:rPr lang="en-US" smtClean="0"/>
              <a:t>104</a:t>
            </a:fld>
            <a:endParaRPr lang="en-US"/>
          </a:p>
        </p:txBody>
      </p:sp>
    </p:spTree>
    <p:extLst>
      <p:ext uri="{BB962C8B-B14F-4D97-AF65-F5344CB8AC3E}">
        <p14:creationId xmlns:p14="http://schemas.microsoft.com/office/powerpoint/2010/main" val="1555576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DC11-60FD-EC4E-A5D5-349AEACAE1E1}"/>
              </a:ext>
            </a:extLst>
          </p:cNvPr>
          <p:cNvSpPr>
            <a:spLocks noGrp="1"/>
          </p:cNvSpPr>
          <p:nvPr>
            <p:ph type="title"/>
          </p:nvPr>
        </p:nvSpPr>
        <p:spPr/>
        <p:txBody>
          <a:bodyPr/>
          <a:lstStyle/>
          <a:p>
            <a:r>
              <a:rPr lang="en-US" dirty="0"/>
              <a:t>DIALECTAL DIFFERENCES</a:t>
            </a:r>
          </a:p>
        </p:txBody>
      </p:sp>
      <p:sp>
        <p:nvSpPr>
          <p:cNvPr id="3" name="Content Placeholder 2">
            <a:extLst>
              <a:ext uri="{FF2B5EF4-FFF2-40B4-BE49-F238E27FC236}">
                <a16:creationId xmlns:a16="http://schemas.microsoft.com/office/drawing/2014/main" id="{BF9E0C64-01F6-E943-B2B3-29F4868715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56313C-BD80-7946-AE3E-54E31375DD3A}"/>
              </a:ext>
            </a:extLst>
          </p:cNvPr>
          <p:cNvPicPr>
            <a:picLocks noChangeAspect="1"/>
          </p:cNvPicPr>
          <p:nvPr/>
        </p:nvPicPr>
        <p:blipFill>
          <a:blip r:embed="rId2"/>
          <a:stretch>
            <a:fillRect/>
          </a:stretch>
        </p:blipFill>
        <p:spPr>
          <a:xfrm>
            <a:off x="1631740" y="1520785"/>
            <a:ext cx="9505951" cy="4961018"/>
          </a:xfrm>
          <a:prstGeom prst="rect">
            <a:avLst/>
          </a:prstGeom>
        </p:spPr>
      </p:pic>
      <p:sp>
        <p:nvSpPr>
          <p:cNvPr id="5" name="TextBox 4">
            <a:extLst>
              <a:ext uri="{FF2B5EF4-FFF2-40B4-BE49-F238E27FC236}">
                <a16:creationId xmlns:a16="http://schemas.microsoft.com/office/drawing/2014/main" id="{A7687301-5FC6-154D-ADED-CFDD0D67C650}"/>
              </a:ext>
            </a:extLst>
          </p:cNvPr>
          <p:cNvSpPr txBox="1"/>
          <p:nvPr/>
        </p:nvSpPr>
        <p:spPr>
          <a:xfrm>
            <a:off x="0" y="6449557"/>
            <a:ext cx="4110612" cy="369332"/>
          </a:xfrm>
          <a:prstGeom prst="rect">
            <a:avLst/>
          </a:prstGeom>
          <a:noFill/>
        </p:spPr>
        <p:txBody>
          <a:bodyPr wrap="none" rtlCol="0">
            <a:spAutoFit/>
          </a:bodyPr>
          <a:lstStyle/>
          <a:p>
            <a:r>
              <a:rPr lang="en-US" dirty="0"/>
              <a:t>De la </a:t>
            </a:r>
            <a:r>
              <a:rPr lang="en-US" dirty="0" err="1"/>
              <a:t>Mota</a:t>
            </a:r>
            <a:r>
              <a:rPr lang="en-US" dirty="0"/>
              <a:t>, </a:t>
            </a:r>
            <a:r>
              <a:rPr lang="en-US" dirty="0" err="1"/>
              <a:t>Butragueño</a:t>
            </a:r>
            <a:r>
              <a:rPr lang="en-US" dirty="0"/>
              <a:t> and Prieto (2010)</a:t>
            </a:r>
          </a:p>
        </p:txBody>
      </p:sp>
      <p:sp>
        <p:nvSpPr>
          <p:cNvPr id="6" name="Slide Number Placeholder 5">
            <a:extLst>
              <a:ext uri="{FF2B5EF4-FFF2-40B4-BE49-F238E27FC236}">
                <a16:creationId xmlns:a16="http://schemas.microsoft.com/office/drawing/2014/main" id="{AF172027-1072-7D4D-B9DB-6D20BCDB657A}"/>
              </a:ext>
            </a:extLst>
          </p:cNvPr>
          <p:cNvSpPr>
            <a:spLocks noGrp="1"/>
          </p:cNvSpPr>
          <p:nvPr>
            <p:ph type="sldNum" sz="quarter" idx="12"/>
          </p:nvPr>
        </p:nvSpPr>
        <p:spPr/>
        <p:txBody>
          <a:bodyPr/>
          <a:lstStyle/>
          <a:p>
            <a:fld id="{9C866631-956D-7545-AA54-6ED6415FDFB9}" type="slidenum">
              <a:rPr lang="en-US" smtClean="0"/>
              <a:t>105</a:t>
            </a:fld>
            <a:endParaRPr lang="en-US"/>
          </a:p>
        </p:txBody>
      </p:sp>
    </p:spTree>
    <p:extLst>
      <p:ext uri="{BB962C8B-B14F-4D97-AF65-F5344CB8AC3E}">
        <p14:creationId xmlns:p14="http://schemas.microsoft.com/office/powerpoint/2010/main" val="12779790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r>
              <a:rPr lang="en-US" dirty="0" err="1"/>
              <a:t>Afirmación</a:t>
            </a:r>
            <a:r>
              <a:rPr lang="en-US" dirty="0"/>
              <a:t> o </a:t>
            </a:r>
            <a:r>
              <a:rPr lang="en-US" dirty="0" err="1"/>
              <a:t>pregunta</a:t>
            </a:r>
            <a:r>
              <a:rPr lang="en-US" dirty="0"/>
              <a:t>?</a:t>
            </a:r>
          </a:p>
        </p:txBody>
      </p:sp>
      <p:pic>
        <p:nvPicPr>
          <p:cNvPr id="5" name="Content Placeholder 3"/>
          <p:cNvPicPr>
            <a:picLocks noGrp="1" noChangeAspect="1"/>
          </p:cNvPicPr>
          <p:nvPr>
            <p:ph idx="1"/>
          </p:nvPr>
        </p:nvPicPr>
        <p:blipFill rotWithShape="1">
          <a:blip r:embed="rId7">
            <a:extLst>
              <a:ext uri="{28A0092B-C50C-407E-A947-70E740481C1C}">
                <a14:useLocalDpi xmlns:a14="http://schemas.microsoft.com/office/drawing/2010/main"/>
              </a:ext>
            </a:extLst>
          </a:blip>
          <a:srcRect/>
          <a:stretch/>
        </p:blipFill>
        <p:spPr>
          <a:xfrm>
            <a:off x="848827" y="4473968"/>
            <a:ext cx="6360420" cy="1533051"/>
          </a:xfrm>
        </p:spPr>
      </p:pic>
      <p:pic>
        <p:nvPicPr>
          <p:cNvPr id="6" name="Picture 5"/>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25583" y="1700822"/>
            <a:ext cx="6389000" cy="1489532"/>
          </a:xfrm>
          <a:prstGeom prst="rect">
            <a:avLst/>
          </a:prstGeom>
        </p:spPr>
      </p:pic>
      <p:sp>
        <p:nvSpPr>
          <p:cNvPr id="7" name="Rectangle 6"/>
          <p:cNvSpPr/>
          <p:nvPr/>
        </p:nvSpPr>
        <p:spPr>
          <a:xfrm>
            <a:off x="1584192" y="5988667"/>
            <a:ext cx="5626495" cy="718043"/>
          </a:xfrm>
          <a:prstGeom prst="rect">
            <a:avLst/>
          </a:prstGeom>
          <a:ln>
            <a:solidFill>
              <a:srgbClr val="86111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733" dirty="0">
                <a:solidFill>
                  <a:schemeClr val="tx1"/>
                </a:solidFill>
              </a:rPr>
              <a:t>[</a:t>
            </a:r>
            <a:r>
              <a:rPr lang="en-US" sz="3733" dirty="0" err="1">
                <a:solidFill>
                  <a:schemeClr val="tx1"/>
                </a:solidFill>
              </a:rPr>
              <a:t>tjé.ne.</a:t>
            </a:r>
            <a:r>
              <a:rPr lang="en-US" sz="3733" dirty="0" err="1"/>
              <a:t>meɾ.me.lá.ða</a:t>
            </a:r>
            <a:r>
              <a:rPr lang="en-US" sz="3733" dirty="0">
                <a:solidFill>
                  <a:schemeClr val="tx1"/>
                </a:solidFill>
              </a:rPr>
              <a:t>]</a:t>
            </a:r>
          </a:p>
        </p:txBody>
      </p:sp>
      <p:sp>
        <p:nvSpPr>
          <p:cNvPr id="8" name="Rectangle 7"/>
          <p:cNvSpPr/>
          <p:nvPr/>
        </p:nvSpPr>
        <p:spPr>
          <a:xfrm>
            <a:off x="1660949" y="3319142"/>
            <a:ext cx="5625055" cy="549852"/>
          </a:xfrm>
          <a:prstGeom prst="rect">
            <a:avLst/>
          </a:prstGeom>
          <a:ln>
            <a:solidFill>
              <a:srgbClr val="86111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733" dirty="0">
                <a:solidFill>
                  <a:schemeClr val="tx1"/>
                </a:solidFill>
              </a:rPr>
              <a:t>[</a:t>
            </a:r>
            <a:r>
              <a:rPr lang="en-US" sz="3733" dirty="0" err="1">
                <a:solidFill>
                  <a:schemeClr val="tx1"/>
                </a:solidFill>
              </a:rPr>
              <a:t>tjé.nes.</a:t>
            </a:r>
            <a:r>
              <a:rPr lang="en-US" sz="3733" dirty="0" err="1"/>
              <a:t>meɾ.me.lá.ða</a:t>
            </a:r>
            <a:r>
              <a:rPr lang="en-US" sz="3733" dirty="0">
                <a:solidFill>
                  <a:schemeClr val="tx1"/>
                </a:solidFill>
              </a:rPr>
              <a:t>]</a:t>
            </a:r>
          </a:p>
        </p:txBody>
      </p:sp>
      <p:pic>
        <p:nvPicPr>
          <p:cNvPr id="9" name="total-madr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tx2">
                <a:tint val="45000"/>
                <a:satMod val="400000"/>
              </a:schemeClr>
            </a:duotone>
          </a:blip>
          <a:stretch>
            <a:fillRect/>
          </a:stretch>
        </p:blipFill>
        <p:spPr>
          <a:xfrm>
            <a:off x="470517" y="5988667"/>
            <a:ext cx="735365" cy="735365"/>
          </a:xfrm>
          <a:prstGeom prst="rect">
            <a:avLst/>
          </a:prstGeom>
        </p:spPr>
      </p:pic>
      <p:pic>
        <p:nvPicPr>
          <p:cNvPr id="10" name="total-oviedo">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duotone>
              <a:prstClr val="black"/>
              <a:schemeClr val="tx2">
                <a:tint val="45000"/>
                <a:satMod val="400000"/>
              </a:schemeClr>
            </a:duotone>
          </a:blip>
          <a:stretch>
            <a:fillRect/>
          </a:stretch>
        </p:blipFill>
        <p:spPr>
          <a:xfrm>
            <a:off x="925584" y="3203698"/>
            <a:ext cx="794084" cy="794084"/>
          </a:xfrm>
          <a:prstGeom prst="rect">
            <a:avLst/>
          </a:prstGeom>
        </p:spPr>
      </p:pic>
      <p:sp>
        <p:nvSpPr>
          <p:cNvPr id="11" name="TextBox 10"/>
          <p:cNvSpPr txBox="1"/>
          <p:nvPr/>
        </p:nvSpPr>
        <p:spPr>
          <a:xfrm>
            <a:off x="8433600" y="4709389"/>
            <a:ext cx="1096775" cy="461665"/>
          </a:xfrm>
          <a:prstGeom prst="rect">
            <a:avLst/>
          </a:prstGeom>
          <a:noFill/>
        </p:spPr>
        <p:txBody>
          <a:bodyPr wrap="none" rtlCol="0">
            <a:spAutoFit/>
          </a:bodyPr>
          <a:lstStyle/>
          <a:p>
            <a:r>
              <a:rPr lang="en-US" sz="2400" dirty="0"/>
              <a:t>Madrid</a:t>
            </a:r>
          </a:p>
        </p:txBody>
      </p:sp>
      <p:sp>
        <p:nvSpPr>
          <p:cNvPr id="12" name="TextBox 11"/>
          <p:cNvSpPr txBox="1"/>
          <p:nvPr/>
        </p:nvSpPr>
        <p:spPr>
          <a:xfrm>
            <a:off x="9348195" y="2450922"/>
            <a:ext cx="1189493" cy="461665"/>
          </a:xfrm>
          <a:prstGeom prst="rect">
            <a:avLst/>
          </a:prstGeom>
          <a:noFill/>
        </p:spPr>
        <p:txBody>
          <a:bodyPr wrap="none" rtlCol="0">
            <a:spAutoFit/>
          </a:bodyPr>
          <a:lstStyle/>
          <a:p>
            <a:r>
              <a:rPr lang="en-US" sz="2400" dirty="0"/>
              <a:t>Asturias</a:t>
            </a:r>
          </a:p>
        </p:txBody>
      </p:sp>
      <p:pic>
        <p:nvPicPr>
          <p:cNvPr id="17" name="Picture 16"/>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9407176" y="3053376"/>
            <a:ext cx="2784824" cy="2262669"/>
          </a:xfrm>
          <a:prstGeom prst="rect">
            <a:avLst/>
          </a:prstGeom>
        </p:spPr>
      </p:pic>
      <p:cxnSp>
        <p:nvCxnSpPr>
          <p:cNvPr id="18" name="Straight Arrow Connector 17"/>
          <p:cNvCxnSpPr>
            <a:cxnSpLocks/>
          </p:cNvCxnSpPr>
          <p:nvPr/>
        </p:nvCxnSpPr>
        <p:spPr>
          <a:xfrm flipH="1" flipV="1">
            <a:off x="7723279" y="2228516"/>
            <a:ext cx="2258923" cy="936788"/>
          </a:xfrm>
          <a:prstGeom prst="straightConnector1">
            <a:avLst/>
          </a:prstGeom>
          <a:ln w="31750">
            <a:solidFill>
              <a:srgbClr val="86111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7857165" y="3959389"/>
            <a:ext cx="2636247" cy="922345"/>
          </a:xfrm>
          <a:prstGeom prst="straightConnector1">
            <a:avLst/>
          </a:prstGeom>
          <a:ln w="31750">
            <a:solidFill>
              <a:srgbClr val="861119"/>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F48EE92-ADFD-7440-B134-A9F45254E9C4}"/>
              </a:ext>
            </a:extLst>
          </p:cNvPr>
          <p:cNvSpPr>
            <a:spLocks noGrp="1"/>
          </p:cNvSpPr>
          <p:nvPr>
            <p:ph type="sldNum" sz="quarter" idx="12"/>
          </p:nvPr>
        </p:nvSpPr>
        <p:spPr/>
        <p:txBody>
          <a:bodyPr/>
          <a:lstStyle/>
          <a:p>
            <a:fld id="{9C866631-956D-7545-AA54-6ED6415FDFB9}" type="slidenum">
              <a:rPr lang="en-US" smtClean="0"/>
              <a:t>106</a:t>
            </a:fld>
            <a:endParaRPr lang="en-US"/>
          </a:p>
        </p:txBody>
      </p:sp>
    </p:spTree>
    <p:extLst>
      <p:ext uri="{BB962C8B-B14F-4D97-AF65-F5344CB8AC3E}">
        <p14:creationId xmlns:p14="http://schemas.microsoft.com/office/powerpoint/2010/main" val="139682659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83C0-C7D6-3048-B7EE-3E96020A9666}"/>
              </a:ext>
            </a:extLst>
          </p:cNvPr>
          <p:cNvSpPr>
            <a:spLocks noGrp="1"/>
          </p:cNvSpPr>
          <p:nvPr>
            <p:ph type="title"/>
          </p:nvPr>
        </p:nvSpPr>
        <p:spPr/>
        <p:txBody>
          <a:bodyPr/>
          <a:lstStyle/>
          <a:p>
            <a:r>
              <a:rPr lang="en-US" dirty="0"/>
              <a:t>CROSS-LINGUISTIC DIFFERENCES</a:t>
            </a:r>
          </a:p>
        </p:txBody>
      </p:sp>
      <p:sp>
        <p:nvSpPr>
          <p:cNvPr id="3" name="Content Placeholder 2">
            <a:extLst>
              <a:ext uri="{FF2B5EF4-FFF2-40B4-BE49-F238E27FC236}">
                <a16:creationId xmlns:a16="http://schemas.microsoft.com/office/drawing/2014/main" id="{1B734CC8-6266-714E-8ED2-D3A8021249F3}"/>
              </a:ext>
            </a:extLst>
          </p:cNvPr>
          <p:cNvSpPr>
            <a:spLocks noGrp="1"/>
          </p:cNvSpPr>
          <p:nvPr>
            <p:ph idx="1"/>
          </p:nvPr>
        </p:nvSpPr>
        <p:spPr/>
        <p:txBody>
          <a:bodyPr/>
          <a:lstStyle/>
          <a:p>
            <a:endParaRPr lang="en-US"/>
          </a:p>
        </p:txBody>
      </p:sp>
      <p:pic>
        <p:nvPicPr>
          <p:cNvPr id="4" name="Content Placeholder 4" descr="A close up of a logo&#13;&#10;&#13;&#10;Description automatically generated">
            <a:extLst>
              <a:ext uri="{FF2B5EF4-FFF2-40B4-BE49-F238E27FC236}">
                <a16:creationId xmlns:a16="http://schemas.microsoft.com/office/drawing/2014/main" id="{EC109979-4320-624D-B8F0-EB6CE3805C9E}"/>
              </a:ext>
            </a:extLst>
          </p:cNvPr>
          <p:cNvPicPr>
            <a:picLocks noChangeAspect="1"/>
          </p:cNvPicPr>
          <p:nvPr/>
        </p:nvPicPr>
        <p:blipFill>
          <a:blip r:embed="rId2"/>
          <a:stretch>
            <a:fillRect/>
          </a:stretch>
        </p:blipFill>
        <p:spPr>
          <a:xfrm>
            <a:off x="2001603" y="1454150"/>
            <a:ext cx="8188794" cy="4621657"/>
          </a:xfrm>
          <a:prstGeom prst="rect">
            <a:avLst/>
          </a:prstGeom>
        </p:spPr>
      </p:pic>
      <p:sp>
        <p:nvSpPr>
          <p:cNvPr id="5" name="TextBox 4">
            <a:extLst>
              <a:ext uri="{FF2B5EF4-FFF2-40B4-BE49-F238E27FC236}">
                <a16:creationId xmlns:a16="http://schemas.microsoft.com/office/drawing/2014/main" id="{3E80BF5D-0D5B-7C4F-9F6D-1463BC195021}"/>
              </a:ext>
            </a:extLst>
          </p:cNvPr>
          <p:cNvSpPr txBox="1"/>
          <p:nvPr/>
        </p:nvSpPr>
        <p:spPr>
          <a:xfrm>
            <a:off x="199225" y="6488668"/>
            <a:ext cx="2494337" cy="369332"/>
          </a:xfrm>
          <a:prstGeom prst="rect">
            <a:avLst/>
          </a:prstGeom>
          <a:noFill/>
        </p:spPr>
        <p:txBody>
          <a:bodyPr wrap="none" rtlCol="0">
            <a:spAutoFit/>
          </a:bodyPr>
          <a:lstStyle/>
          <a:p>
            <a:r>
              <a:rPr lang="en-US" dirty="0" err="1"/>
              <a:t>Estebas-Vilaplana</a:t>
            </a:r>
            <a:r>
              <a:rPr lang="en-US" dirty="0"/>
              <a:t> (2014)</a:t>
            </a:r>
          </a:p>
        </p:txBody>
      </p:sp>
      <p:sp>
        <p:nvSpPr>
          <p:cNvPr id="6" name="Slide Number Placeholder 5">
            <a:extLst>
              <a:ext uri="{FF2B5EF4-FFF2-40B4-BE49-F238E27FC236}">
                <a16:creationId xmlns:a16="http://schemas.microsoft.com/office/drawing/2014/main" id="{60841CC1-7CAB-7341-B22C-5116AB39B7A9}"/>
              </a:ext>
            </a:extLst>
          </p:cNvPr>
          <p:cNvSpPr>
            <a:spLocks noGrp="1"/>
          </p:cNvSpPr>
          <p:nvPr>
            <p:ph type="sldNum" sz="quarter" idx="12"/>
          </p:nvPr>
        </p:nvSpPr>
        <p:spPr/>
        <p:txBody>
          <a:bodyPr/>
          <a:lstStyle/>
          <a:p>
            <a:fld id="{9C866631-956D-7545-AA54-6ED6415FDFB9}" type="slidenum">
              <a:rPr lang="en-US" smtClean="0"/>
              <a:t>107</a:t>
            </a:fld>
            <a:endParaRPr lang="en-US"/>
          </a:p>
        </p:txBody>
      </p:sp>
    </p:spTree>
    <p:extLst>
      <p:ext uri="{BB962C8B-B14F-4D97-AF65-F5344CB8AC3E}">
        <p14:creationId xmlns:p14="http://schemas.microsoft.com/office/powerpoint/2010/main" val="4185347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0C6B-DD1F-BC4E-B9A1-D19EC2CD6F74}"/>
              </a:ext>
            </a:extLst>
          </p:cNvPr>
          <p:cNvSpPr>
            <a:spLocks noGrp="1"/>
          </p:cNvSpPr>
          <p:nvPr>
            <p:ph type="title"/>
          </p:nvPr>
        </p:nvSpPr>
        <p:spPr/>
        <p:txBody>
          <a:bodyPr/>
          <a:lstStyle/>
          <a:p>
            <a:r>
              <a:rPr lang="en-US" dirty="0"/>
              <a:t>CROSS-LINGUISTIC DIFFERENCES</a:t>
            </a:r>
          </a:p>
        </p:txBody>
      </p:sp>
      <p:sp>
        <p:nvSpPr>
          <p:cNvPr id="3" name="Content Placeholder 2">
            <a:extLst>
              <a:ext uri="{FF2B5EF4-FFF2-40B4-BE49-F238E27FC236}">
                <a16:creationId xmlns:a16="http://schemas.microsoft.com/office/drawing/2014/main" id="{BA85FCD8-A605-C548-9C61-9BFD50C3509F}"/>
              </a:ext>
            </a:extLst>
          </p:cNvPr>
          <p:cNvSpPr>
            <a:spLocks noGrp="1"/>
          </p:cNvSpPr>
          <p:nvPr>
            <p:ph idx="1"/>
          </p:nvPr>
        </p:nvSpPr>
        <p:spPr/>
        <p:txBody>
          <a:bodyPr/>
          <a:lstStyle/>
          <a:p>
            <a:r>
              <a:rPr lang="en-US" dirty="0" err="1"/>
              <a:t>ToBI</a:t>
            </a:r>
            <a:r>
              <a:rPr lang="en-US" dirty="0"/>
              <a:t> systems are language specific </a:t>
            </a:r>
            <a:r>
              <a:rPr lang="en-US" dirty="0">
                <a:sym typeface="Wingdings" pitchFamily="2" charset="2"/>
              </a:rPr>
              <a:t> The same label may be used to describe different tonal movements</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p:txBody>
      </p:sp>
      <p:pic>
        <p:nvPicPr>
          <p:cNvPr id="4" name="Picture 3">
            <a:extLst>
              <a:ext uri="{FF2B5EF4-FFF2-40B4-BE49-F238E27FC236}">
                <a16:creationId xmlns:a16="http://schemas.microsoft.com/office/drawing/2014/main" id="{D3C3CAC8-A35A-B142-9885-F07A9A88DD0C}"/>
              </a:ext>
            </a:extLst>
          </p:cNvPr>
          <p:cNvPicPr>
            <a:picLocks noChangeAspect="1"/>
          </p:cNvPicPr>
          <p:nvPr/>
        </p:nvPicPr>
        <p:blipFill>
          <a:blip r:embed="rId2"/>
          <a:stretch>
            <a:fillRect/>
          </a:stretch>
        </p:blipFill>
        <p:spPr>
          <a:xfrm>
            <a:off x="346648" y="2944695"/>
            <a:ext cx="5609190" cy="2113197"/>
          </a:xfrm>
          <a:prstGeom prst="rect">
            <a:avLst/>
          </a:prstGeom>
        </p:spPr>
      </p:pic>
      <p:pic>
        <p:nvPicPr>
          <p:cNvPr id="5" name="Picture 4">
            <a:extLst>
              <a:ext uri="{FF2B5EF4-FFF2-40B4-BE49-F238E27FC236}">
                <a16:creationId xmlns:a16="http://schemas.microsoft.com/office/drawing/2014/main" id="{606481F0-E6FF-1C4F-860C-EF3EAB0653F9}"/>
              </a:ext>
            </a:extLst>
          </p:cNvPr>
          <p:cNvPicPr>
            <a:picLocks noChangeAspect="1"/>
          </p:cNvPicPr>
          <p:nvPr/>
        </p:nvPicPr>
        <p:blipFill>
          <a:blip r:embed="rId3"/>
          <a:stretch>
            <a:fillRect/>
          </a:stretch>
        </p:blipFill>
        <p:spPr>
          <a:xfrm>
            <a:off x="6401054" y="2944695"/>
            <a:ext cx="5609190" cy="2193012"/>
          </a:xfrm>
          <a:prstGeom prst="rect">
            <a:avLst/>
          </a:prstGeom>
        </p:spPr>
      </p:pic>
      <p:sp>
        <p:nvSpPr>
          <p:cNvPr id="6" name="TextBox 5">
            <a:extLst>
              <a:ext uri="{FF2B5EF4-FFF2-40B4-BE49-F238E27FC236}">
                <a16:creationId xmlns:a16="http://schemas.microsoft.com/office/drawing/2014/main" id="{3A5C826F-FBE9-224A-80C8-5A32F41A81CF}"/>
              </a:ext>
            </a:extLst>
          </p:cNvPr>
          <p:cNvSpPr txBox="1"/>
          <p:nvPr/>
        </p:nvSpPr>
        <p:spPr>
          <a:xfrm>
            <a:off x="190239" y="6395027"/>
            <a:ext cx="2536015" cy="369332"/>
          </a:xfrm>
          <a:prstGeom prst="rect">
            <a:avLst/>
          </a:prstGeom>
          <a:noFill/>
        </p:spPr>
        <p:txBody>
          <a:bodyPr wrap="none" rtlCol="0">
            <a:spAutoFit/>
          </a:bodyPr>
          <a:lstStyle/>
          <a:p>
            <a:r>
              <a:rPr lang="en-US" dirty="0" err="1"/>
              <a:t>Hualde</a:t>
            </a:r>
            <a:r>
              <a:rPr lang="en-US" dirty="0"/>
              <a:t> and Prieto (2016)</a:t>
            </a:r>
          </a:p>
        </p:txBody>
      </p:sp>
      <p:sp>
        <p:nvSpPr>
          <p:cNvPr id="7" name="Slide Number Placeholder 6">
            <a:extLst>
              <a:ext uri="{FF2B5EF4-FFF2-40B4-BE49-F238E27FC236}">
                <a16:creationId xmlns:a16="http://schemas.microsoft.com/office/drawing/2014/main" id="{E24538C1-DD40-B247-8600-55AFF31CEF55}"/>
              </a:ext>
            </a:extLst>
          </p:cNvPr>
          <p:cNvSpPr>
            <a:spLocks noGrp="1"/>
          </p:cNvSpPr>
          <p:nvPr>
            <p:ph type="sldNum" sz="quarter" idx="12"/>
          </p:nvPr>
        </p:nvSpPr>
        <p:spPr/>
        <p:txBody>
          <a:bodyPr/>
          <a:lstStyle/>
          <a:p>
            <a:fld id="{9C866631-956D-7545-AA54-6ED6415FDFB9}" type="slidenum">
              <a:rPr lang="en-US" smtClean="0"/>
              <a:t>108</a:t>
            </a:fld>
            <a:endParaRPr lang="en-US"/>
          </a:p>
        </p:txBody>
      </p:sp>
    </p:spTree>
    <p:extLst>
      <p:ext uri="{BB962C8B-B14F-4D97-AF65-F5344CB8AC3E}">
        <p14:creationId xmlns:p14="http://schemas.microsoft.com/office/powerpoint/2010/main" val="2058727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6A50-8266-084A-A91E-AA03DC8BB613}"/>
              </a:ext>
            </a:extLst>
          </p:cNvPr>
          <p:cNvSpPr>
            <a:spLocks noGrp="1"/>
          </p:cNvSpPr>
          <p:nvPr>
            <p:ph type="title"/>
          </p:nvPr>
        </p:nvSpPr>
        <p:spPr/>
        <p:txBody>
          <a:bodyPr/>
          <a:lstStyle/>
          <a:p>
            <a:r>
              <a:rPr lang="en-US" dirty="0"/>
              <a:t>International Prosodic Alphabet (</a:t>
            </a:r>
            <a:r>
              <a:rPr lang="en-US" dirty="0" err="1"/>
              <a:t>IPrA</a:t>
            </a:r>
            <a:r>
              <a:rPr lang="en-US" dirty="0"/>
              <a:t>)</a:t>
            </a:r>
          </a:p>
        </p:txBody>
      </p:sp>
      <p:sp>
        <p:nvSpPr>
          <p:cNvPr id="3" name="Content Placeholder 2">
            <a:extLst>
              <a:ext uri="{FF2B5EF4-FFF2-40B4-BE49-F238E27FC236}">
                <a16:creationId xmlns:a16="http://schemas.microsoft.com/office/drawing/2014/main" id="{9A38E08A-C459-E543-94C2-1A834429064F}"/>
              </a:ext>
            </a:extLst>
          </p:cNvPr>
          <p:cNvSpPr>
            <a:spLocks noGrp="1"/>
          </p:cNvSpPr>
          <p:nvPr>
            <p:ph idx="1"/>
          </p:nvPr>
        </p:nvSpPr>
        <p:spPr>
          <a:xfrm>
            <a:off x="838200" y="1690688"/>
            <a:ext cx="10515600" cy="5167312"/>
          </a:xfrm>
        </p:spPr>
        <p:txBody>
          <a:bodyPr>
            <a:normAutofit/>
          </a:bodyPr>
          <a:lstStyle/>
          <a:p>
            <a:r>
              <a:rPr lang="en-US" dirty="0"/>
              <a:t>Use of cross-linguistically transparent and consistent labels at the phonetic/surface level, to facilitate crosslinguistic comparisons.</a:t>
            </a:r>
          </a:p>
          <a:p>
            <a:endParaRPr lang="en-US" dirty="0"/>
          </a:p>
          <a:p>
            <a:endParaRPr lang="en-US" dirty="0"/>
          </a:p>
          <a:p>
            <a:endParaRPr lang="en-US" dirty="0"/>
          </a:p>
          <a:p>
            <a:endParaRPr lang="en-US" dirty="0"/>
          </a:p>
          <a:p>
            <a:endParaRPr lang="en-US" dirty="0"/>
          </a:p>
          <a:p>
            <a:endParaRPr lang="en-US" dirty="0"/>
          </a:p>
          <a:p>
            <a:pPr marL="0" indent="0">
              <a:buNone/>
            </a:pPr>
            <a:r>
              <a:rPr lang="en-US" dirty="0">
                <a:sym typeface="Wingdings" pitchFamily="2" charset="2"/>
              </a:rPr>
              <a:t> Categories should be clearly defined in terms of scaling and alignment patterns</a:t>
            </a:r>
            <a:endParaRPr lang="en-US" dirty="0"/>
          </a:p>
        </p:txBody>
      </p:sp>
      <p:pic>
        <p:nvPicPr>
          <p:cNvPr id="4" name="Picture 3">
            <a:extLst>
              <a:ext uri="{FF2B5EF4-FFF2-40B4-BE49-F238E27FC236}">
                <a16:creationId xmlns:a16="http://schemas.microsoft.com/office/drawing/2014/main" id="{4A056BD2-BEE6-3E41-B88B-D0DB26462D6C}"/>
              </a:ext>
            </a:extLst>
          </p:cNvPr>
          <p:cNvPicPr>
            <a:picLocks noChangeAspect="1"/>
          </p:cNvPicPr>
          <p:nvPr/>
        </p:nvPicPr>
        <p:blipFill>
          <a:blip r:embed="rId2"/>
          <a:stretch>
            <a:fillRect/>
          </a:stretch>
        </p:blipFill>
        <p:spPr>
          <a:xfrm>
            <a:off x="1304144" y="2794216"/>
            <a:ext cx="9009089" cy="2599638"/>
          </a:xfrm>
          <a:prstGeom prst="rect">
            <a:avLst/>
          </a:prstGeom>
        </p:spPr>
      </p:pic>
      <p:sp>
        <p:nvSpPr>
          <p:cNvPr id="5" name="TextBox 4">
            <a:extLst>
              <a:ext uri="{FF2B5EF4-FFF2-40B4-BE49-F238E27FC236}">
                <a16:creationId xmlns:a16="http://schemas.microsoft.com/office/drawing/2014/main" id="{7B996C0D-8565-C44C-AAA1-4547301F6845}"/>
              </a:ext>
            </a:extLst>
          </p:cNvPr>
          <p:cNvSpPr txBox="1"/>
          <p:nvPr/>
        </p:nvSpPr>
        <p:spPr>
          <a:xfrm>
            <a:off x="36136" y="6538912"/>
            <a:ext cx="2536015" cy="369332"/>
          </a:xfrm>
          <a:prstGeom prst="rect">
            <a:avLst/>
          </a:prstGeom>
          <a:noFill/>
        </p:spPr>
        <p:txBody>
          <a:bodyPr wrap="none" rtlCol="0">
            <a:spAutoFit/>
          </a:bodyPr>
          <a:lstStyle/>
          <a:p>
            <a:r>
              <a:rPr lang="en-US" dirty="0" err="1"/>
              <a:t>Hualde</a:t>
            </a:r>
            <a:r>
              <a:rPr lang="en-US" dirty="0"/>
              <a:t> and Prieto (2016)</a:t>
            </a:r>
          </a:p>
        </p:txBody>
      </p:sp>
      <p:sp>
        <p:nvSpPr>
          <p:cNvPr id="6" name="Slide Number Placeholder 5">
            <a:extLst>
              <a:ext uri="{FF2B5EF4-FFF2-40B4-BE49-F238E27FC236}">
                <a16:creationId xmlns:a16="http://schemas.microsoft.com/office/drawing/2014/main" id="{39CD9757-07CF-8B45-9D34-B23118982189}"/>
              </a:ext>
            </a:extLst>
          </p:cNvPr>
          <p:cNvSpPr>
            <a:spLocks noGrp="1"/>
          </p:cNvSpPr>
          <p:nvPr>
            <p:ph type="sldNum" sz="quarter" idx="12"/>
          </p:nvPr>
        </p:nvSpPr>
        <p:spPr/>
        <p:txBody>
          <a:bodyPr/>
          <a:lstStyle/>
          <a:p>
            <a:fld id="{9C866631-956D-7545-AA54-6ED6415FDFB9}" type="slidenum">
              <a:rPr lang="en-US" smtClean="0"/>
              <a:t>109</a:t>
            </a:fld>
            <a:endParaRPr lang="en-US"/>
          </a:p>
        </p:txBody>
      </p:sp>
    </p:spTree>
    <p:extLst>
      <p:ext uri="{BB962C8B-B14F-4D97-AF65-F5344CB8AC3E}">
        <p14:creationId xmlns:p14="http://schemas.microsoft.com/office/powerpoint/2010/main" val="275138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1A06-D9AF-D749-942F-8CC66D13A431}"/>
              </a:ext>
            </a:extLst>
          </p:cNvPr>
          <p:cNvSpPr>
            <a:spLocks noGrp="1"/>
          </p:cNvSpPr>
          <p:nvPr>
            <p:ph type="title"/>
          </p:nvPr>
        </p:nvSpPr>
        <p:spPr>
          <a:xfrm>
            <a:off x="1676400" y="275026"/>
            <a:ext cx="10515600" cy="1325563"/>
          </a:xfrm>
        </p:spPr>
        <p:txBody>
          <a:bodyPr/>
          <a:lstStyle/>
          <a:p>
            <a:r>
              <a:rPr lang="en-US" dirty="0"/>
              <a:t>Tone Bearing Units (TBUs)</a:t>
            </a:r>
          </a:p>
        </p:txBody>
      </p:sp>
      <p:pic>
        <p:nvPicPr>
          <p:cNvPr id="5" name="Content Placeholder 4">
            <a:extLst>
              <a:ext uri="{FF2B5EF4-FFF2-40B4-BE49-F238E27FC236}">
                <a16:creationId xmlns:a16="http://schemas.microsoft.com/office/drawing/2014/main" id="{D3731006-AF14-6041-838E-5597070EAC74}"/>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5778809" y="1184173"/>
            <a:ext cx="5402335" cy="1857230"/>
          </a:xfrm>
        </p:spPr>
      </p:pic>
      <p:pic>
        <p:nvPicPr>
          <p:cNvPr id="7" name="Picture 6">
            <a:extLst>
              <a:ext uri="{FF2B5EF4-FFF2-40B4-BE49-F238E27FC236}">
                <a16:creationId xmlns:a16="http://schemas.microsoft.com/office/drawing/2014/main" id="{9D5876DA-30DD-D442-9312-3F6D68BAE20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3246609"/>
            <a:ext cx="4946280" cy="1474047"/>
          </a:xfrm>
          <a:prstGeom prst="rect">
            <a:avLst/>
          </a:prstGeom>
        </p:spPr>
      </p:pic>
      <p:pic>
        <p:nvPicPr>
          <p:cNvPr id="9" name="Picture 8">
            <a:extLst>
              <a:ext uri="{FF2B5EF4-FFF2-40B4-BE49-F238E27FC236}">
                <a16:creationId xmlns:a16="http://schemas.microsoft.com/office/drawing/2014/main" id="{3A384C82-0000-604F-B5C0-B00AA3B4E0F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43066" y="5167312"/>
            <a:ext cx="4490979" cy="1428949"/>
          </a:xfrm>
          <a:prstGeom prst="rect">
            <a:avLst/>
          </a:prstGeom>
        </p:spPr>
      </p:pic>
      <p:pic>
        <p:nvPicPr>
          <p:cNvPr id="11" name="Picture 10">
            <a:extLst>
              <a:ext uri="{FF2B5EF4-FFF2-40B4-BE49-F238E27FC236}">
                <a16:creationId xmlns:a16="http://schemas.microsoft.com/office/drawing/2014/main" id="{8BF27A7F-7CBD-544F-9FBB-18DD4B74E03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20859" y="1474390"/>
            <a:ext cx="4039565" cy="2137001"/>
          </a:xfrm>
          <a:prstGeom prst="rect">
            <a:avLst/>
          </a:prstGeom>
        </p:spPr>
      </p:pic>
      <p:pic>
        <p:nvPicPr>
          <p:cNvPr id="13" name="Picture 12">
            <a:extLst>
              <a:ext uri="{FF2B5EF4-FFF2-40B4-BE49-F238E27FC236}">
                <a16:creationId xmlns:a16="http://schemas.microsoft.com/office/drawing/2014/main" id="{06981769-2E87-A245-9C51-8129E1F5DBB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778809" y="2863122"/>
            <a:ext cx="5763617" cy="1800954"/>
          </a:xfrm>
          <a:prstGeom prst="rect">
            <a:avLst/>
          </a:prstGeom>
        </p:spPr>
      </p:pic>
      <p:pic>
        <p:nvPicPr>
          <p:cNvPr id="15" name="Picture 14">
            <a:extLst>
              <a:ext uri="{FF2B5EF4-FFF2-40B4-BE49-F238E27FC236}">
                <a16:creationId xmlns:a16="http://schemas.microsoft.com/office/drawing/2014/main" id="{405FE102-4ED4-4542-A140-9ACF976E355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778809" y="4512039"/>
            <a:ext cx="5605831" cy="2084222"/>
          </a:xfrm>
          <a:prstGeom prst="rect">
            <a:avLst/>
          </a:prstGeom>
        </p:spPr>
      </p:pic>
      <p:sp>
        <p:nvSpPr>
          <p:cNvPr id="16" name="Rectangle 15">
            <a:extLst>
              <a:ext uri="{FF2B5EF4-FFF2-40B4-BE49-F238E27FC236}">
                <a16:creationId xmlns:a16="http://schemas.microsoft.com/office/drawing/2014/main" id="{20BE7F42-7096-9F4C-9903-6D17515AAD21}"/>
              </a:ext>
            </a:extLst>
          </p:cNvPr>
          <p:cNvSpPr/>
          <p:nvPr/>
        </p:nvSpPr>
        <p:spPr>
          <a:xfrm>
            <a:off x="348203" y="1166050"/>
            <a:ext cx="1120473" cy="1857231"/>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AABFB4-EE85-E046-8311-34918F521C05}"/>
              </a:ext>
            </a:extLst>
          </p:cNvPr>
          <p:cNvSpPr/>
          <p:nvPr/>
        </p:nvSpPr>
        <p:spPr>
          <a:xfrm>
            <a:off x="1449767" y="3023281"/>
            <a:ext cx="1120473" cy="1857231"/>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0FCE23-7BCE-7640-B8FA-C66E6357C574}"/>
              </a:ext>
            </a:extLst>
          </p:cNvPr>
          <p:cNvSpPr/>
          <p:nvPr/>
        </p:nvSpPr>
        <p:spPr>
          <a:xfrm>
            <a:off x="8660617" y="4745211"/>
            <a:ext cx="2028038"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4219FB-C076-5F45-8E5B-01B7598B67E0}"/>
              </a:ext>
            </a:extLst>
          </p:cNvPr>
          <p:cNvSpPr/>
          <p:nvPr/>
        </p:nvSpPr>
        <p:spPr>
          <a:xfrm>
            <a:off x="6419671" y="1614274"/>
            <a:ext cx="1120473"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CDECC8-DF40-4648-B0DD-A91BA11C0E49}"/>
              </a:ext>
            </a:extLst>
          </p:cNvPr>
          <p:cNvSpPr/>
          <p:nvPr/>
        </p:nvSpPr>
        <p:spPr>
          <a:xfrm>
            <a:off x="7540144" y="3429000"/>
            <a:ext cx="1120473"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8D9840-E855-444E-92BD-19E66A393F63}"/>
              </a:ext>
            </a:extLst>
          </p:cNvPr>
          <p:cNvSpPr/>
          <p:nvPr/>
        </p:nvSpPr>
        <p:spPr>
          <a:xfrm>
            <a:off x="2576602" y="4720656"/>
            <a:ext cx="2028038" cy="1857231"/>
          </a:xfrm>
          <a:prstGeom prst="rect">
            <a:avLst/>
          </a:prstGeom>
          <a:solidFill>
            <a:srgbClr val="FFFF00">
              <a:alpha val="1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431A30A-521D-9440-8CED-62920C9EA29E}"/>
              </a:ext>
            </a:extLst>
          </p:cNvPr>
          <p:cNvSpPr>
            <a:spLocks noGrp="1"/>
          </p:cNvSpPr>
          <p:nvPr>
            <p:ph type="sldNum" sz="quarter" idx="12"/>
          </p:nvPr>
        </p:nvSpPr>
        <p:spPr/>
        <p:txBody>
          <a:bodyPr/>
          <a:lstStyle/>
          <a:p>
            <a:fld id="{9C866631-956D-7545-AA54-6ED6415FDFB9}" type="slidenum">
              <a:rPr lang="en-US" smtClean="0"/>
              <a:t>11</a:t>
            </a:fld>
            <a:endParaRPr lang="en-US"/>
          </a:p>
        </p:txBody>
      </p:sp>
    </p:spTree>
    <p:extLst>
      <p:ext uri="{BB962C8B-B14F-4D97-AF65-F5344CB8AC3E}">
        <p14:creationId xmlns:p14="http://schemas.microsoft.com/office/powerpoint/2010/main" val="2746506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657E-DECD-094C-B280-F3F9EDF1437F}"/>
              </a:ext>
            </a:extLst>
          </p:cNvPr>
          <p:cNvSpPr>
            <a:spLocks noGrp="1"/>
          </p:cNvSpPr>
          <p:nvPr>
            <p:ph type="title"/>
          </p:nvPr>
        </p:nvSpPr>
        <p:spPr/>
        <p:txBody>
          <a:bodyPr/>
          <a:lstStyle/>
          <a:p>
            <a:r>
              <a:rPr lang="en-US" dirty="0"/>
              <a:t>BILINGUAL SPEECH</a:t>
            </a:r>
          </a:p>
        </p:txBody>
      </p:sp>
      <p:sp>
        <p:nvSpPr>
          <p:cNvPr id="3" name="Content Placeholder 2">
            <a:extLst>
              <a:ext uri="{FF2B5EF4-FFF2-40B4-BE49-F238E27FC236}">
                <a16:creationId xmlns:a16="http://schemas.microsoft.com/office/drawing/2014/main" id="{B1564BE7-D88A-F044-B8C9-7A90D60E6C97}"/>
              </a:ext>
            </a:extLst>
          </p:cNvPr>
          <p:cNvSpPr>
            <a:spLocks noGrp="1"/>
          </p:cNvSpPr>
          <p:nvPr>
            <p:ph idx="1"/>
          </p:nvPr>
        </p:nvSpPr>
        <p:spPr>
          <a:xfrm>
            <a:off x="395298" y="1843087"/>
            <a:ext cx="10515600" cy="4170362"/>
          </a:xfrm>
        </p:spPr>
        <p:txBody>
          <a:bodyPr>
            <a:normAutofit/>
          </a:bodyPr>
          <a:lstStyle/>
          <a:p>
            <a:r>
              <a:rPr lang="en-US" sz="3200" dirty="0"/>
              <a:t>Pre-nuclear rises:</a:t>
            </a:r>
          </a:p>
          <a:p>
            <a:pPr lvl="1"/>
            <a:r>
              <a:rPr lang="en-US" sz="2800" dirty="0"/>
              <a:t>Early peaks in Dutch</a:t>
            </a:r>
          </a:p>
          <a:p>
            <a:pPr lvl="1"/>
            <a:r>
              <a:rPr lang="en-US" sz="2800" dirty="0"/>
              <a:t>Late peaks in Greek</a:t>
            </a:r>
          </a:p>
          <a:p>
            <a:endParaRPr lang="en-US" sz="3200" dirty="0"/>
          </a:p>
          <a:p>
            <a:r>
              <a:rPr lang="en-US" sz="3200" dirty="0"/>
              <a:t>L1 DUTCH-L2 GREEK speakers</a:t>
            </a:r>
            <a:r>
              <a:rPr lang="en-US" sz="3200" dirty="0">
                <a:sym typeface="Wingdings" pitchFamily="2" charset="2"/>
              </a:rPr>
              <a:t></a:t>
            </a:r>
            <a:endParaRPr lang="en-US" sz="3200" dirty="0"/>
          </a:p>
        </p:txBody>
      </p:sp>
      <p:pic>
        <p:nvPicPr>
          <p:cNvPr id="4" name="Picture 3">
            <a:extLst>
              <a:ext uri="{FF2B5EF4-FFF2-40B4-BE49-F238E27FC236}">
                <a16:creationId xmlns:a16="http://schemas.microsoft.com/office/drawing/2014/main" id="{DDA967E2-CF5B-7840-A725-D9DC16B6A0F1}"/>
              </a:ext>
            </a:extLst>
          </p:cNvPr>
          <p:cNvPicPr>
            <a:picLocks noChangeAspect="1"/>
          </p:cNvPicPr>
          <p:nvPr/>
        </p:nvPicPr>
        <p:blipFill>
          <a:blip r:embed="rId2"/>
          <a:stretch>
            <a:fillRect/>
          </a:stretch>
        </p:blipFill>
        <p:spPr>
          <a:xfrm>
            <a:off x="5923197" y="681037"/>
            <a:ext cx="5232400" cy="5016500"/>
          </a:xfrm>
          <a:prstGeom prst="rect">
            <a:avLst/>
          </a:prstGeom>
        </p:spPr>
      </p:pic>
      <p:sp>
        <p:nvSpPr>
          <p:cNvPr id="5" name="TextBox 4">
            <a:extLst>
              <a:ext uri="{FF2B5EF4-FFF2-40B4-BE49-F238E27FC236}">
                <a16:creationId xmlns:a16="http://schemas.microsoft.com/office/drawing/2014/main" id="{5019FA13-E816-D446-88FD-69160D1E1E6C}"/>
              </a:ext>
            </a:extLst>
          </p:cNvPr>
          <p:cNvSpPr txBox="1"/>
          <p:nvPr/>
        </p:nvSpPr>
        <p:spPr>
          <a:xfrm>
            <a:off x="153172" y="6488668"/>
            <a:ext cx="1640193" cy="369332"/>
          </a:xfrm>
          <a:prstGeom prst="rect">
            <a:avLst/>
          </a:prstGeom>
          <a:noFill/>
        </p:spPr>
        <p:txBody>
          <a:bodyPr wrap="none" rtlCol="0">
            <a:spAutoFit/>
          </a:bodyPr>
          <a:lstStyle/>
          <a:p>
            <a:r>
              <a:rPr lang="en-US" dirty="0"/>
              <a:t>Mennen (2004)</a:t>
            </a:r>
          </a:p>
        </p:txBody>
      </p:sp>
      <p:sp>
        <p:nvSpPr>
          <p:cNvPr id="6" name="TextBox 5">
            <a:extLst>
              <a:ext uri="{FF2B5EF4-FFF2-40B4-BE49-F238E27FC236}">
                <a16:creationId xmlns:a16="http://schemas.microsoft.com/office/drawing/2014/main" id="{C8BD4BCD-21B6-FC4D-9558-1BC94B25F425}"/>
              </a:ext>
            </a:extLst>
          </p:cNvPr>
          <p:cNvSpPr txBox="1"/>
          <p:nvPr/>
        </p:nvSpPr>
        <p:spPr>
          <a:xfrm>
            <a:off x="2428407" y="4796852"/>
            <a:ext cx="2954591" cy="369332"/>
          </a:xfrm>
          <a:prstGeom prst="rect">
            <a:avLst/>
          </a:prstGeom>
          <a:noFill/>
        </p:spPr>
        <p:txBody>
          <a:bodyPr wrap="none" rtlCol="0">
            <a:spAutoFit/>
          </a:bodyPr>
          <a:lstStyle/>
          <a:p>
            <a:r>
              <a:rPr lang="en-US" dirty="0"/>
              <a:t>0= end of the accented vowel</a:t>
            </a:r>
          </a:p>
        </p:txBody>
      </p:sp>
      <p:sp>
        <p:nvSpPr>
          <p:cNvPr id="7" name="Slide Number Placeholder 6">
            <a:extLst>
              <a:ext uri="{FF2B5EF4-FFF2-40B4-BE49-F238E27FC236}">
                <a16:creationId xmlns:a16="http://schemas.microsoft.com/office/drawing/2014/main" id="{A898A60F-86AE-7248-8779-CEF5997C6A3C}"/>
              </a:ext>
            </a:extLst>
          </p:cNvPr>
          <p:cNvSpPr>
            <a:spLocks noGrp="1"/>
          </p:cNvSpPr>
          <p:nvPr>
            <p:ph type="sldNum" sz="quarter" idx="12"/>
          </p:nvPr>
        </p:nvSpPr>
        <p:spPr/>
        <p:txBody>
          <a:bodyPr/>
          <a:lstStyle/>
          <a:p>
            <a:fld id="{9C866631-956D-7545-AA54-6ED6415FDFB9}" type="slidenum">
              <a:rPr lang="en-US" smtClean="0"/>
              <a:t>110</a:t>
            </a:fld>
            <a:endParaRPr lang="en-US"/>
          </a:p>
        </p:txBody>
      </p:sp>
    </p:spTree>
    <p:extLst>
      <p:ext uri="{BB962C8B-B14F-4D97-AF65-F5344CB8AC3E}">
        <p14:creationId xmlns:p14="http://schemas.microsoft.com/office/powerpoint/2010/main" val="5864559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ABC4-E1BD-C646-A19F-1B0BB6407DA3}"/>
              </a:ext>
            </a:extLst>
          </p:cNvPr>
          <p:cNvSpPr>
            <a:spLocks noGrp="1"/>
          </p:cNvSpPr>
          <p:nvPr>
            <p:ph type="title"/>
          </p:nvPr>
        </p:nvSpPr>
        <p:spPr/>
        <p:txBody>
          <a:bodyPr/>
          <a:lstStyle/>
          <a:p>
            <a:r>
              <a:rPr lang="en-US" dirty="0"/>
              <a:t>L2 and BILINGUAL SPEECH</a:t>
            </a:r>
          </a:p>
        </p:txBody>
      </p:sp>
      <p:sp>
        <p:nvSpPr>
          <p:cNvPr id="3" name="Content Placeholder 2">
            <a:extLst>
              <a:ext uri="{FF2B5EF4-FFF2-40B4-BE49-F238E27FC236}">
                <a16:creationId xmlns:a16="http://schemas.microsoft.com/office/drawing/2014/main" id="{07FFBB6F-A84D-B143-A035-4E5E1C8559A0}"/>
              </a:ext>
            </a:extLst>
          </p:cNvPr>
          <p:cNvSpPr>
            <a:spLocks noGrp="1"/>
          </p:cNvSpPr>
          <p:nvPr>
            <p:ph idx="1"/>
          </p:nvPr>
        </p:nvSpPr>
        <p:spPr>
          <a:xfrm>
            <a:off x="838200" y="1510831"/>
            <a:ext cx="10515600" cy="4351338"/>
          </a:xfrm>
        </p:spPr>
        <p:txBody>
          <a:bodyPr/>
          <a:lstStyle/>
          <a:p>
            <a:r>
              <a:rPr lang="en-US" dirty="0"/>
              <a:t>Perception of pre-nuclear alignment through a repetition task</a:t>
            </a:r>
          </a:p>
        </p:txBody>
      </p:sp>
      <p:pic>
        <p:nvPicPr>
          <p:cNvPr id="4" name="Picture 3">
            <a:extLst>
              <a:ext uri="{FF2B5EF4-FFF2-40B4-BE49-F238E27FC236}">
                <a16:creationId xmlns:a16="http://schemas.microsoft.com/office/drawing/2014/main" id="{E193ECC8-242C-C04F-A042-20F47DC7908B}"/>
              </a:ext>
            </a:extLst>
          </p:cNvPr>
          <p:cNvPicPr>
            <a:picLocks noChangeAspect="1"/>
          </p:cNvPicPr>
          <p:nvPr/>
        </p:nvPicPr>
        <p:blipFill>
          <a:blip r:embed="rId2"/>
          <a:stretch>
            <a:fillRect/>
          </a:stretch>
        </p:blipFill>
        <p:spPr>
          <a:xfrm>
            <a:off x="1778000" y="2214563"/>
            <a:ext cx="9575800" cy="3962400"/>
          </a:xfrm>
          <a:prstGeom prst="rect">
            <a:avLst/>
          </a:prstGeom>
        </p:spPr>
      </p:pic>
      <p:sp>
        <p:nvSpPr>
          <p:cNvPr id="5" name="Rectangle 4">
            <a:extLst>
              <a:ext uri="{FF2B5EF4-FFF2-40B4-BE49-F238E27FC236}">
                <a16:creationId xmlns:a16="http://schemas.microsoft.com/office/drawing/2014/main" id="{71B67D63-501C-EC43-BDAA-1C4986214F38}"/>
              </a:ext>
            </a:extLst>
          </p:cNvPr>
          <p:cNvSpPr/>
          <p:nvPr/>
        </p:nvSpPr>
        <p:spPr>
          <a:xfrm>
            <a:off x="0" y="2214563"/>
            <a:ext cx="2917252" cy="32678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dirty="0"/>
              <a:t>LOW PROF.</a:t>
            </a:r>
          </a:p>
          <a:p>
            <a:pPr algn="r">
              <a:lnSpc>
                <a:spcPct val="150000"/>
              </a:lnSpc>
            </a:pPr>
            <a:r>
              <a:rPr lang="en-US" sz="2400" dirty="0"/>
              <a:t>HIGH PROF.</a:t>
            </a:r>
          </a:p>
          <a:p>
            <a:pPr algn="r">
              <a:lnSpc>
                <a:spcPct val="150000"/>
              </a:lnSpc>
            </a:pPr>
            <a:r>
              <a:rPr lang="en-US" sz="2400" dirty="0"/>
              <a:t>VERY HIGH PROF.</a:t>
            </a:r>
          </a:p>
          <a:p>
            <a:pPr algn="r">
              <a:lnSpc>
                <a:spcPct val="150000"/>
              </a:lnSpc>
            </a:pPr>
            <a:r>
              <a:rPr lang="en-US" sz="2400" dirty="0"/>
              <a:t>SPANISH NATIVES</a:t>
            </a:r>
          </a:p>
          <a:p>
            <a:pPr algn="r">
              <a:lnSpc>
                <a:spcPct val="150000"/>
              </a:lnSpc>
            </a:pPr>
            <a:r>
              <a:rPr lang="en-US" sz="2400" dirty="0"/>
              <a:t>ENGLISH NATIVES</a:t>
            </a:r>
          </a:p>
          <a:p>
            <a:pPr algn="r">
              <a:lnSpc>
                <a:spcPct val="150000"/>
              </a:lnSpc>
            </a:pPr>
            <a:r>
              <a:rPr lang="en-US" sz="2400" dirty="0"/>
              <a:t>BILINGUAL SPEAKERS</a:t>
            </a:r>
          </a:p>
        </p:txBody>
      </p:sp>
      <p:pic>
        <p:nvPicPr>
          <p:cNvPr id="6" name="Picture 5">
            <a:extLst>
              <a:ext uri="{FF2B5EF4-FFF2-40B4-BE49-F238E27FC236}">
                <a16:creationId xmlns:a16="http://schemas.microsoft.com/office/drawing/2014/main" id="{1E935069-A5CE-EC44-981E-9D1F2E893D4E}"/>
              </a:ext>
            </a:extLst>
          </p:cNvPr>
          <p:cNvPicPr>
            <a:picLocks noChangeAspect="1"/>
          </p:cNvPicPr>
          <p:nvPr/>
        </p:nvPicPr>
        <p:blipFill>
          <a:blip r:embed="rId3"/>
          <a:stretch>
            <a:fillRect/>
          </a:stretch>
        </p:blipFill>
        <p:spPr>
          <a:xfrm>
            <a:off x="6933367" y="-11737"/>
            <a:ext cx="5258633" cy="1459043"/>
          </a:xfrm>
          <a:prstGeom prst="rect">
            <a:avLst/>
          </a:prstGeom>
        </p:spPr>
      </p:pic>
      <p:sp>
        <p:nvSpPr>
          <p:cNvPr id="7" name="TextBox 6">
            <a:extLst>
              <a:ext uri="{FF2B5EF4-FFF2-40B4-BE49-F238E27FC236}">
                <a16:creationId xmlns:a16="http://schemas.microsoft.com/office/drawing/2014/main" id="{85DF3CF2-91AA-0E41-B09C-AE61F338ACB0}"/>
              </a:ext>
            </a:extLst>
          </p:cNvPr>
          <p:cNvSpPr txBox="1"/>
          <p:nvPr/>
        </p:nvSpPr>
        <p:spPr>
          <a:xfrm>
            <a:off x="0" y="6480990"/>
            <a:ext cx="2173993" cy="369332"/>
          </a:xfrm>
          <a:prstGeom prst="rect">
            <a:avLst/>
          </a:prstGeom>
          <a:noFill/>
        </p:spPr>
        <p:txBody>
          <a:bodyPr wrap="none" rtlCol="0">
            <a:spAutoFit/>
          </a:bodyPr>
          <a:lstStyle/>
          <a:p>
            <a:r>
              <a:rPr lang="en-US" dirty="0" err="1"/>
              <a:t>Zárate-Sández</a:t>
            </a:r>
            <a:r>
              <a:rPr lang="en-US" dirty="0"/>
              <a:t> (2015)</a:t>
            </a:r>
          </a:p>
        </p:txBody>
      </p:sp>
      <p:sp>
        <p:nvSpPr>
          <p:cNvPr id="8" name="TextBox 7">
            <a:extLst>
              <a:ext uri="{FF2B5EF4-FFF2-40B4-BE49-F238E27FC236}">
                <a16:creationId xmlns:a16="http://schemas.microsoft.com/office/drawing/2014/main" id="{4AA12A0B-E1D8-A14C-B028-5F85A739A1C7}"/>
              </a:ext>
            </a:extLst>
          </p:cNvPr>
          <p:cNvSpPr txBox="1"/>
          <p:nvPr/>
        </p:nvSpPr>
        <p:spPr>
          <a:xfrm>
            <a:off x="7769307" y="1971181"/>
            <a:ext cx="3586751" cy="369332"/>
          </a:xfrm>
          <a:prstGeom prst="rect">
            <a:avLst/>
          </a:prstGeom>
          <a:noFill/>
        </p:spPr>
        <p:txBody>
          <a:bodyPr wrap="none" rtlCol="0">
            <a:spAutoFit/>
          </a:bodyPr>
          <a:lstStyle/>
          <a:p>
            <a:r>
              <a:rPr lang="en-US" dirty="0"/>
              <a:t>*Mean normalized alignment values</a:t>
            </a:r>
          </a:p>
        </p:txBody>
      </p:sp>
      <p:sp>
        <p:nvSpPr>
          <p:cNvPr id="9" name="Right Arrow 8">
            <a:extLst>
              <a:ext uri="{FF2B5EF4-FFF2-40B4-BE49-F238E27FC236}">
                <a16:creationId xmlns:a16="http://schemas.microsoft.com/office/drawing/2014/main" id="{B905EA8E-0F53-A641-ADE3-44A3DAE173FE}"/>
              </a:ext>
            </a:extLst>
          </p:cNvPr>
          <p:cNvSpPr/>
          <p:nvPr/>
        </p:nvSpPr>
        <p:spPr>
          <a:xfrm>
            <a:off x="2968468" y="6128952"/>
            <a:ext cx="8259165" cy="369332"/>
          </a:xfrm>
          <a:prstGeom prst="rightArrow">
            <a:avLst/>
          </a:prstGeom>
          <a:gradFill flip="none" rotWithShape="1">
            <a:gsLst>
              <a:gs pos="37000">
                <a:schemeClr val="accent1">
                  <a:lumMod val="60000"/>
                  <a:lumOff val="40000"/>
                </a:schemeClr>
              </a:gs>
              <a:gs pos="41000">
                <a:schemeClr val="accent2">
                  <a:lumMod val="60000"/>
                  <a:lumOff val="4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Early peaks					Late peaks</a:t>
            </a:r>
          </a:p>
        </p:txBody>
      </p:sp>
      <p:sp>
        <p:nvSpPr>
          <p:cNvPr id="10" name="Slide Number Placeholder 9">
            <a:extLst>
              <a:ext uri="{FF2B5EF4-FFF2-40B4-BE49-F238E27FC236}">
                <a16:creationId xmlns:a16="http://schemas.microsoft.com/office/drawing/2014/main" id="{BCE6D885-B34A-FF44-AB6F-545747D4F3EF}"/>
              </a:ext>
            </a:extLst>
          </p:cNvPr>
          <p:cNvSpPr>
            <a:spLocks noGrp="1"/>
          </p:cNvSpPr>
          <p:nvPr>
            <p:ph type="sldNum" sz="quarter" idx="12"/>
          </p:nvPr>
        </p:nvSpPr>
        <p:spPr/>
        <p:txBody>
          <a:bodyPr/>
          <a:lstStyle/>
          <a:p>
            <a:fld id="{9C866631-956D-7545-AA54-6ED6415FDFB9}" type="slidenum">
              <a:rPr lang="en-US" smtClean="0"/>
              <a:t>111</a:t>
            </a:fld>
            <a:endParaRPr lang="en-US"/>
          </a:p>
        </p:txBody>
      </p:sp>
    </p:spTree>
    <p:extLst>
      <p:ext uri="{BB962C8B-B14F-4D97-AF65-F5344CB8AC3E}">
        <p14:creationId xmlns:p14="http://schemas.microsoft.com/office/powerpoint/2010/main" val="11756069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2C9B-DC9B-FB45-B19F-6DE78AFDB5F4}"/>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87638B76-AC8C-5E4C-A099-E6FBD10B24DC}"/>
              </a:ext>
            </a:extLst>
          </p:cNvPr>
          <p:cNvSpPr>
            <a:spLocks noGrp="1"/>
          </p:cNvSpPr>
          <p:nvPr>
            <p:ph idx="1"/>
          </p:nvPr>
        </p:nvSpPr>
        <p:spPr>
          <a:xfrm>
            <a:off x="838200" y="1825625"/>
            <a:ext cx="6042285" cy="4351338"/>
          </a:xfrm>
        </p:spPr>
        <p:txBody>
          <a:bodyPr>
            <a:normAutofit lnSpcReduction="10000"/>
          </a:bodyPr>
          <a:lstStyle/>
          <a:p>
            <a:r>
              <a:rPr lang="en-US" dirty="0">
                <a:hlinkClick r:id="rId2"/>
              </a:rPr>
              <a:t>ETI_ToBI</a:t>
            </a:r>
            <a:r>
              <a:rPr lang="en-US" dirty="0"/>
              <a:t>: Automatic transcription of intonation (Elvira-García, </a:t>
            </a:r>
            <a:r>
              <a:rPr lang="en-US" dirty="0" err="1"/>
              <a:t>Roseano</a:t>
            </a:r>
            <a:r>
              <a:rPr lang="en-US" dirty="0"/>
              <a:t>, Fernández </a:t>
            </a:r>
            <a:r>
              <a:rPr lang="en-US" dirty="0" err="1"/>
              <a:t>Planas</a:t>
            </a:r>
            <a:r>
              <a:rPr lang="en-US" dirty="0"/>
              <a:t> &amp; Martínez </a:t>
            </a:r>
            <a:r>
              <a:rPr lang="en-US" dirty="0" err="1"/>
              <a:t>Celdrán</a:t>
            </a:r>
            <a:r>
              <a:rPr lang="en-US" dirty="0"/>
              <a:t>, 2016)</a:t>
            </a:r>
          </a:p>
          <a:p>
            <a:pPr marL="0" indent="0">
              <a:buNone/>
            </a:pPr>
            <a:endParaRPr lang="en-US" dirty="0"/>
          </a:p>
          <a:p>
            <a:r>
              <a:rPr lang="en-US" dirty="0"/>
              <a:t>Create pictures </a:t>
            </a:r>
            <a:r>
              <a:rPr lang="en-US" dirty="0">
                <a:hlinkClick r:id="rId3"/>
              </a:rPr>
              <a:t>script</a:t>
            </a:r>
            <a:endParaRPr lang="en-US" dirty="0"/>
          </a:p>
          <a:p>
            <a:endParaRPr lang="en-US" dirty="0"/>
          </a:p>
          <a:p>
            <a:r>
              <a:rPr lang="en-US" dirty="0"/>
              <a:t>More </a:t>
            </a:r>
            <a:r>
              <a:rPr lang="en-US" dirty="0">
                <a:hlinkClick r:id="rId4"/>
              </a:rPr>
              <a:t>scripts</a:t>
            </a:r>
            <a:r>
              <a:rPr lang="en-US" dirty="0"/>
              <a:t> del </a:t>
            </a:r>
            <a:r>
              <a:rPr lang="en-US" dirty="0" err="1"/>
              <a:t>laboratorio</a:t>
            </a:r>
            <a:r>
              <a:rPr lang="en-US" dirty="0"/>
              <a:t> de </a:t>
            </a:r>
            <a:r>
              <a:rPr lang="en-US" dirty="0" err="1"/>
              <a:t>fonética</a:t>
            </a:r>
            <a:r>
              <a:rPr lang="en-US" dirty="0"/>
              <a:t> de la Universidad de Barcelona</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84B216E-4E36-0E40-9101-52E6620E2A3E}"/>
              </a:ext>
            </a:extLst>
          </p:cNvPr>
          <p:cNvPicPr>
            <a:picLocks noChangeAspect="1"/>
          </p:cNvPicPr>
          <p:nvPr/>
        </p:nvPicPr>
        <p:blipFill>
          <a:blip r:embed="rId5"/>
          <a:stretch>
            <a:fillRect/>
          </a:stretch>
        </p:blipFill>
        <p:spPr>
          <a:xfrm>
            <a:off x="7004529" y="2314966"/>
            <a:ext cx="5546193" cy="3591160"/>
          </a:xfrm>
          <a:prstGeom prst="rect">
            <a:avLst/>
          </a:prstGeom>
        </p:spPr>
      </p:pic>
      <p:sp>
        <p:nvSpPr>
          <p:cNvPr id="5" name="Slide Number Placeholder 4">
            <a:extLst>
              <a:ext uri="{FF2B5EF4-FFF2-40B4-BE49-F238E27FC236}">
                <a16:creationId xmlns:a16="http://schemas.microsoft.com/office/drawing/2014/main" id="{B144B04D-2303-5B4B-B89E-CDE355504D50}"/>
              </a:ext>
            </a:extLst>
          </p:cNvPr>
          <p:cNvSpPr>
            <a:spLocks noGrp="1"/>
          </p:cNvSpPr>
          <p:nvPr>
            <p:ph type="sldNum" sz="quarter" idx="12"/>
          </p:nvPr>
        </p:nvSpPr>
        <p:spPr/>
        <p:txBody>
          <a:bodyPr/>
          <a:lstStyle/>
          <a:p>
            <a:fld id="{9C866631-956D-7545-AA54-6ED6415FDFB9}" type="slidenum">
              <a:rPr lang="en-US" smtClean="0"/>
              <a:t>112</a:t>
            </a:fld>
            <a:endParaRPr lang="en-US"/>
          </a:p>
        </p:txBody>
      </p:sp>
    </p:spTree>
    <p:extLst>
      <p:ext uri="{BB962C8B-B14F-4D97-AF65-F5344CB8AC3E}">
        <p14:creationId xmlns:p14="http://schemas.microsoft.com/office/powerpoint/2010/main" val="1494749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F515-3021-F34E-807B-538FB8D5A484}"/>
              </a:ext>
            </a:extLst>
          </p:cNvPr>
          <p:cNvSpPr>
            <a:spLocks noGrp="1"/>
          </p:cNvSpPr>
          <p:nvPr>
            <p:ph type="title"/>
          </p:nvPr>
        </p:nvSpPr>
        <p:spPr>
          <a:xfrm>
            <a:off x="838200" y="1009677"/>
            <a:ext cx="4183505" cy="1325563"/>
          </a:xfrm>
        </p:spPr>
        <p:txBody>
          <a:bodyPr>
            <a:normAutofit fontScale="90000"/>
          </a:bodyPr>
          <a:lstStyle/>
          <a:p>
            <a:r>
              <a:rPr lang="en-US" dirty="0"/>
              <a:t>Drawing the pitch track on </a:t>
            </a:r>
            <a:r>
              <a:rPr lang="en-US" i="1" dirty="0" err="1"/>
              <a:t>Praat</a:t>
            </a:r>
            <a:r>
              <a:rPr lang="en-US" dirty="0"/>
              <a:t> picture</a:t>
            </a:r>
          </a:p>
        </p:txBody>
      </p:sp>
      <p:pic>
        <p:nvPicPr>
          <p:cNvPr id="4" name="Picture 3">
            <a:extLst>
              <a:ext uri="{FF2B5EF4-FFF2-40B4-BE49-F238E27FC236}">
                <a16:creationId xmlns:a16="http://schemas.microsoft.com/office/drawing/2014/main" id="{07535D27-BDF1-3C4D-9055-38A4265B6932}"/>
              </a:ext>
            </a:extLst>
          </p:cNvPr>
          <p:cNvPicPr>
            <a:picLocks noChangeAspect="1"/>
          </p:cNvPicPr>
          <p:nvPr/>
        </p:nvPicPr>
        <p:blipFill>
          <a:blip r:embed="rId2"/>
          <a:stretch>
            <a:fillRect/>
          </a:stretch>
        </p:blipFill>
        <p:spPr>
          <a:xfrm>
            <a:off x="5298831" y="134911"/>
            <a:ext cx="6893169" cy="6858000"/>
          </a:xfrm>
          <a:prstGeom prst="rect">
            <a:avLst/>
          </a:prstGeom>
        </p:spPr>
      </p:pic>
      <p:pic>
        <p:nvPicPr>
          <p:cNvPr id="6" name="Picture 5">
            <a:extLst>
              <a:ext uri="{FF2B5EF4-FFF2-40B4-BE49-F238E27FC236}">
                <a16:creationId xmlns:a16="http://schemas.microsoft.com/office/drawing/2014/main" id="{9CA4DF8F-0FEA-9447-8A27-2096E21E0279}"/>
              </a:ext>
            </a:extLst>
          </p:cNvPr>
          <p:cNvPicPr>
            <a:picLocks noChangeAspect="1"/>
          </p:cNvPicPr>
          <p:nvPr/>
        </p:nvPicPr>
        <p:blipFill>
          <a:blip r:embed="rId3"/>
          <a:stretch>
            <a:fillRect/>
          </a:stretch>
        </p:blipFill>
        <p:spPr>
          <a:xfrm>
            <a:off x="2576262" y="2274834"/>
            <a:ext cx="5445138" cy="4583166"/>
          </a:xfrm>
          <a:prstGeom prst="rect">
            <a:avLst/>
          </a:prstGeom>
        </p:spPr>
      </p:pic>
      <p:pic>
        <p:nvPicPr>
          <p:cNvPr id="7" name="Picture 6">
            <a:extLst>
              <a:ext uri="{FF2B5EF4-FFF2-40B4-BE49-F238E27FC236}">
                <a16:creationId xmlns:a16="http://schemas.microsoft.com/office/drawing/2014/main" id="{175862F9-A4A0-FC4C-B851-D759DF337A2B}"/>
              </a:ext>
            </a:extLst>
          </p:cNvPr>
          <p:cNvPicPr>
            <a:picLocks noChangeAspect="1"/>
          </p:cNvPicPr>
          <p:nvPr/>
        </p:nvPicPr>
        <p:blipFill>
          <a:blip r:embed="rId4"/>
          <a:stretch>
            <a:fillRect/>
          </a:stretch>
        </p:blipFill>
        <p:spPr>
          <a:xfrm>
            <a:off x="3953324" y="1672458"/>
            <a:ext cx="7581900" cy="5054600"/>
          </a:xfrm>
          <a:prstGeom prst="rect">
            <a:avLst/>
          </a:prstGeom>
        </p:spPr>
      </p:pic>
      <p:sp>
        <p:nvSpPr>
          <p:cNvPr id="3" name="Slide Number Placeholder 2">
            <a:extLst>
              <a:ext uri="{FF2B5EF4-FFF2-40B4-BE49-F238E27FC236}">
                <a16:creationId xmlns:a16="http://schemas.microsoft.com/office/drawing/2014/main" id="{B83170D9-749F-3B4B-A11D-2054F9472768}"/>
              </a:ext>
            </a:extLst>
          </p:cNvPr>
          <p:cNvSpPr>
            <a:spLocks noGrp="1"/>
          </p:cNvSpPr>
          <p:nvPr>
            <p:ph type="sldNum" sz="quarter" idx="12"/>
          </p:nvPr>
        </p:nvSpPr>
        <p:spPr/>
        <p:txBody>
          <a:bodyPr/>
          <a:lstStyle/>
          <a:p>
            <a:fld id="{9C866631-956D-7545-AA54-6ED6415FDFB9}" type="slidenum">
              <a:rPr lang="en-US" smtClean="0"/>
              <a:t>113</a:t>
            </a:fld>
            <a:endParaRPr lang="en-US"/>
          </a:p>
        </p:txBody>
      </p:sp>
    </p:spTree>
    <p:extLst>
      <p:ext uri="{BB962C8B-B14F-4D97-AF65-F5344CB8AC3E}">
        <p14:creationId xmlns:p14="http://schemas.microsoft.com/office/powerpoint/2010/main" val="29486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F515-3021-F34E-807B-538FB8D5A484}"/>
              </a:ext>
            </a:extLst>
          </p:cNvPr>
          <p:cNvSpPr>
            <a:spLocks noGrp="1"/>
          </p:cNvSpPr>
          <p:nvPr>
            <p:ph type="title"/>
          </p:nvPr>
        </p:nvSpPr>
        <p:spPr>
          <a:xfrm>
            <a:off x="838200" y="1009677"/>
            <a:ext cx="4183505" cy="1325563"/>
          </a:xfrm>
        </p:spPr>
        <p:txBody>
          <a:bodyPr>
            <a:normAutofit fontScale="90000"/>
          </a:bodyPr>
          <a:lstStyle/>
          <a:p>
            <a:r>
              <a:rPr lang="en-US" dirty="0"/>
              <a:t>Drawing the pitch track on </a:t>
            </a:r>
            <a:r>
              <a:rPr lang="en-US" i="1" dirty="0" err="1"/>
              <a:t>Praat</a:t>
            </a:r>
            <a:r>
              <a:rPr lang="en-US" dirty="0"/>
              <a:t> picture</a:t>
            </a:r>
          </a:p>
        </p:txBody>
      </p:sp>
      <p:pic>
        <p:nvPicPr>
          <p:cNvPr id="5" name="Picture 4">
            <a:extLst>
              <a:ext uri="{FF2B5EF4-FFF2-40B4-BE49-F238E27FC236}">
                <a16:creationId xmlns:a16="http://schemas.microsoft.com/office/drawing/2014/main" id="{B82C5492-D1ED-C04F-9BA7-FDD0CF6552E9}"/>
              </a:ext>
            </a:extLst>
          </p:cNvPr>
          <p:cNvPicPr>
            <a:picLocks noChangeAspect="1"/>
          </p:cNvPicPr>
          <p:nvPr/>
        </p:nvPicPr>
        <p:blipFill>
          <a:blip r:embed="rId2"/>
          <a:stretch>
            <a:fillRect/>
          </a:stretch>
        </p:blipFill>
        <p:spPr>
          <a:xfrm>
            <a:off x="5480362" y="438150"/>
            <a:ext cx="6616700" cy="5715000"/>
          </a:xfrm>
          <a:prstGeom prst="rect">
            <a:avLst/>
          </a:prstGeom>
        </p:spPr>
      </p:pic>
      <p:pic>
        <p:nvPicPr>
          <p:cNvPr id="3" name="Picture 2">
            <a:extLst>
              <a:ext uri="{FF2B5EF4-FFF2-40B4-BE49-F238E27FC236}">
                <a16:creationId xmlns:a16="http://schemas.microsoft.com/office/drawing/2014/main" id="{EE662CB9-B7C3-E942-BD51-D27C6C32E6C3}"/>
              </a:ext>
            </a:extLst>
          </p:cNvPr>
          <p:cNvPicPr>
            <a:picLocks noChangeAspect="1"/>
          </p:cNvPicPr>
          <p:nvPr/>
        </p:nvPicPr>
        <p:blipFill>
          <a:blip r:embed="rId3"/>
          <a:stretch>
            <a:fillRect/>
          </a:stretch>
        </p:blipFill>
        <p:spPr>
          <a:xfrm>
            <a:off x="4592663" y="876300"/>
            <a:ext cx="6616700" cy="5981700"/>
          </a:xfrm>
          <a:prstGeom prst="rect">
            <a:avLst/>
          </a:prstGeom>
        </p:spPr>
      </p:pic>
      <p:pic>
        <p:nvPicPr>
          <p:cNvPr id="6" name="Picture 5">
            <a:extLst>
              <a:ext uri="{FF2B5EF4-FFF2-40B4-BE49-F238E27FC236}">
                <a16:creationId xmlns:a16="http://schemas.microsoft.com/office/drawing/2014/main" id="{1FEE05FE-B570-AC4E-B988-07F2F640150D}"/>
              </a:ext>
            </a:extLst>
          </p:cNvPr>
          <p:cNvPicPr>
            <a:picLocks noChangeAspect="1"/>
          </p:cNvPicPr>
          <p:nvPr/>
        </p:nvPicPr>
        <p:blipFill>
          <a:blip r:embed="rId4"/>
          <a:stretch>
            <a:fillRect/>
          </a:stretch>
        </p:blipFill>
        <p:spPr>
          <a:xfrm>
            <a:off x="4489762" y="1610311"/>
            <a:ext cx="7607300" cy="5143500"/>
          </a:xfrm>
          <a:prstGeom prst="rect">
            <a:avLst/>
          </a:prstGeom>
        </p:spPr>
      </p:pic>
      <p:sp>
        <p:nvSpPr>
          <p:cNvPr id="4" name="Slide Number Placeholder 3">
            <a:extLst>
              <a:ext uri="{FF2B5EF4-FFF2-40B4-BE49-F238E27FC236}">
                <a16:creationId xmlns:a16="http://schemas.microsoft.com/office/drawing/2014/main" id="{CD138DD8-1408-3A47-97BE-2F63E101235B}"/>
              </a:ext>
            </a:extLst>
          </p:cNvPr>
          <p:cNvSpPr>
            <a:spLocks noGrp="1"/>
          </p:cNvSpPr>
          <p:nvPr>
            <p:ph type="sldNum" sz="quarter" idx="12"/>
          </p:nvPr>
        </p:nvSpPr>
        <p:spPr/>
        <p:txBody>
          <a:bodyPr/>
          <a:lstStyle/>
          <a:p>
            <a:fld id="{9C866631-956D-7545-AA54-6ED6415FDFB9}" type="slidenum">
              <a:rPr lang="en-US" smtClean="0"/>
              <a:t>114</a:t>
            </a:fld>
            <a:endParaRPr lang="en-US"/>
          </a:p>
        </p:txBody>
      </p:sp>
    </p:spTree>
    <p:extLst>
      <p:ext uri="{BB962C8B-B14F-4D97-AF65-F5344CB8AC3E}">
        <p14:creationId xmlns:p14="http://schemas.microsoft.com/office/powerpoint/2010/main" val="19304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F72C-2DB4-E845-A14B-3FC38ED319D0}"/>
              </a:ext>
            </a:extLst>
          </p:cNvPr>
          <p:cNvSpPr>
            <a:spLocks noGrp="1"/>
          </p:cNvSpPr>
          <p:nvPr>
            <p:ph type="title"/>
          </p:nvPr>
        </p:nvSpPr>
        <p:spPr/>
        <p:txBody>
          <a:bodyPr/>
          <a:lstStyle/>
          <a:p>
            <a:r>
              <a:rPr lang="en-US" dirty="0"/>
              <a:t>QUESTIONS?</a:t>
            </a:r>
            <a:br>
              <a:rPr lang="en-US" dirty="0"/>
            </a:br>
            <a:r>
              <a:rPr lang="en-US" dirty="0"/>
              <a:t>THOUGHTS?</a:t>
            </a:r>
          </a:p>
        </p:txBody>
      </p:sp>
      <p:sp>
        <p:nvSpPr>
          <p:cNvPr id="5" name="Text Placeholder 4">
            <a:extLst>
              <a:ext uri="{FF2B5EF4-FFF2-40B4-BE49-F238E27FC236}">
                <a16:creationId xmlns:a16="http://schemas.microsoft.com/office/drawing/2014/main" id="{E0213C8B-3384-9A4C-B144-98DB9D18C7DE}"/>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2D6FB0A4-B3D8-F749-9E36-88F739C72DC8}"/>
              </a:ext>
            </a:extLst>
          </p:cNvPr>
          <p:cNvSpPr>
            <a:spLocks noGrp="1"/>
          </p:cNvSpPr>
          <p:nvPr>
            <p:ph type="sldNum" sz="quarter" idx="12"/>
          </p:nvPr>
        </p:nvSpPr>
        <p:spPr/>
        <p:txBody>
          <a:bodyPr/>
          <a:lstStyle/>
          <a:p>
            <a:fld id="{9C866631-956D-7545-AA54-6ED6415FDFB9}" type="slidenum">
              <a:rPr lang="en-US" smtClean="0"/>
              <a:t>115</a:t>
            </a:fld>
            <a:endParaRPr lang="en-US"/>
          </a:p>
        </p:txBody>
      </p:sp>
    </p:spTree>
    <p:extLst>
      <p:ext uri="{BB962C8B-B14F-4D97-AF65-F5344CB8AC3E}">
        <p14:creationId xmlns:p14="http://schemas.microsoft.com/office/powerpoint/2010/main" val="26187411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3025-4DDE-F240-B111-DC5F2B08D32F}"/>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C67364FD-D27C-5948-9605-A25138BF48EB}"/>
              </a:ext>
            </a:extLst>
          </p:cNvPr>
          <p:cNvSpPr>
            <a:spLocks noGrp="1"/>
          </p:cNvSpPr>
          <p:nvPr>
            <p:ph idx="1"/>
          </p:nvPr>
        </p:nvSpPr>
        <p:spPr/>
        <p:txBody>
          <a:bodyPr>
            <a:normAutofit/>
          </a:bodyPr>
          <a:lstStyle/>
          <a:p>
            <a:r>
              <a:rPr lang="en-US" sz="3600" dirty="0"/>
              <a:t>Get in groups.</a:t>
            </a:r>
          </a:p>
          <a:p>
            <a:r>
              <a:rPr lang="en-US" sz="3600" dirty="0"/>
              <a:t>One person records their answer for each of the four situations presented in the handout to elicit polar questions.</a:t>
            </a:r>
          </a:p>
          <a:p>
            <a:r>
              <a:rPr lang="en-US" sz="3600" dirty="0"/>
              <a:t>Compare the different contours: would you propose different nuclear configurations (final pitch accent and final boundary tone)? How many?</a:t>
            </a:r>
          </a:p>
        </p:txBody>
      </p:sp>
      <p:sp>
        <p:nvSpPr>
          <p:cNvPr id="4" name="Slide Number Placeholder 3">
            <a:extLst>
              <a:ext uri="{FF2B5EF4-FFF2-40B4-BE49-F238E27FC236}">
                <a16:creationId xmlns:a16="http://schemas.microsoft.com/office/drawing/2014/main" id="{8B9FED5D-0B5B-4248-9A18-81BA01522BC3}"/>
              </a:ext>
            </a:extLst>
          </p:cNvPr>
          <p:cNvSpPr>
            <a:spLocks noGrp="1"/>
          </p:cNvSpPr>
          <p:nvPr>
            <p:ph type="sldNum" sz="quarter" idx="12"/>
          </p:nvPr>
        </p:nvSpPr>
        <p:spPr/>
        <p:txBody>
          <a:bodyPr/>
          <a:lstStyle/>
          <a:p>
            <a:fld id="{9C866631-956D-7545-AA54-6ED6415FDFB9}" type="slidenum">
              <a:rPr lang="en-US" smtClean="0"/>
              <a:t>116</a:t>
            </a:fld>
            <a:endParaRPr lang="en-US"/>
          </a:p>
        </p:txBody>
      </p:sp>
    </p:spTree>
    <p:extLst>
      <p:ext uri="{BB962C8B-B14F-4D97-AF65-F5344CB8AC3E}">
        <p14:creationId xmlns:p14="http://schemas.microsoft.com/office/powerpoint/2010/main" val="36840059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98DED-C927-7749-AE5E-D628D861373A}"/>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AB78AD06-FAE4-E74A-B504-EA78A10EA067}"/>
              </a:ext>
            </a:extLst>
          </p:cNvPr>
          <p:cNvSpPr>
            <a:spLocks noGrp="1"/>
          </p:cNvSpPr>
          <p:nvPr>
            <p:ph idx="1"/>
          </p:nvPr>
        </p:nvSpPr>
        <p:spPr>
          <a:xfrm>
            <a:off x="673308" y="1258132"/>
            <a:ext cx="10515600" cy="5234743"/>
          </a:xfrm>
        </p:spPr>
        <p:txBody>
          <a:bodyPr>
            <a:normAutofit fontScale="85000" lnSpcReduction="10000"/>
          </a:bodyPr>
          <a:lstStyle/>
          <a:p>
            <a:pPr marL="0" indent="0">
              <a:lnSpc>
                <a:spcPts val="1640"/>
              </a:lnSpc>
              <a:spcBef>
                <a:spcPts val="0"/>
              </a:spcBef>
              <a:buNone/>
            </a:pPr>
            <a:r>
              <a:rPr lang="en-US" sz="1100" dirty="0"/>
              <a:t>Boersma, Paul &amp; </a:t>
            </a:r>
            <a:r>
              <a:rPr lang="en-US" sz="1100" dirty="0" err="1"/>
              <a:t>Weenink</a:t>
            </a:r>
            <a:r>
              <a:rPr lang="en-US" sz="1100" dirty="0"/>
              <a:t>, David (2019). </a:t>
            </a:r>
            <a:r>
              <a:rPr lang="en-US" sz="1100" dirty="0" err="1"/>
              <a:t>Praat</a:t>
            </a:r>
            <a:r>
              <a:rPr lang="en-US" sz="1100" dirty="0"/>
              <a:t>: doing phonetics by computer [Computer program]. Version 6.1.05, retrieved 16 October 2019 from http://</a:t>
            </a:r>
            <a:r>
              <a:rPr lang="en-US" sz="1100" dirty="0" err="1"/>
              <a:t>www.praat.org</a:t>
            </a:r>
            <a:r>
              <a:rPr lang="en-US" sz="1100" dirty="0"/>
              <a:t>/</a:t>
            </a:r>
          </a:p>
          <a:p>
            <a:pPr marL="0" indent="0">
              <a:lnSpc>
                <a:spcPts val="1640"/>
              </a:lnSpc>
              <a:spcBef>
                <a:spcPts val="0"/>
              </a:spcBef>
              <a:buNone/>
            </a:pPr>
            <a:r>
              <a:rPr lang="es-ES" sz="1100" u="sng" dirty="0">
                <a:hlinkClick r:id="rId3"/>
              </a:rPr>
              <a:t>Aguilar, Lourdes; De-la-Mota, Carme; Prieto, Pilar (coords) (2009). </a:t>
            </a:r>
            <a:r>
              <a:rPr lang="en-US" sz="1100" u="sng" dirty="0">
                <a:hlinkClick r:id="rId3"/>
              </a:rPr>
              <a:t>Sp_ToBI Training Materials. Web page: http://prosodia.upf.edu/sp_tobi/</a:t>
            </a:r>
            <a:endParaRPr lang="en-US" sz="1100" dirty="0"/>
          </a:p>
          <a:p>
            <a:pPr marL="0" indent="0">
              <a:lnSpc>
                <a:spcPts val="1640"/>
              </a:lnSpc>
              <a:spcBef>
                <a:spcPts val="0"/>
              </a:spcBef>
              <a:buNone/>
            </a:pPr>
            <a:r>
              <a:rPr lang="en-US" sz="1100" dirty="0"/>
              <a:t>Armstrong, M. E. (2017). Accounting for intonational form and function in Puerto Rican Spanish polar questions. </a:t>
            </a:r>
            <a:r>
              <a:rPr lang="en-US" sz="1100" i="1" dirty="0"/>
              <a:t>Probus</a:t>
            </a:r>
            <a:r>
              <a:rPr lang="en-US" sz="1100" dirty="0"/>
              <a:t>, </a:t>
            </a:r>
            <a:r>
              <a:rPr lang="en-US" sz="1100" i="1" dirty="0"/>
              <a:t>29</a:t>
            </a:r>
            <a:r>
              <a:rPr lang="en-US" sz="1100" dirty="0"/>
              <a:t>(1), 1-40.</a:t>
            </a:r>
          </a:p>
          <a:p>
            <a:pPr marL="0" indent="0">
              <a:lnSpc>
                <a:spcPts val="1640"/>
              </a:lnSpc>
              <a:spcBef>
                <a:spcPts val="0"/>
              </a:spcBef>
              <a:buNone/>
            </a:pPr>
            <a:r>
              <a:rPr lang="en-US" sz="1100" dirty="0"/>
              <a:t>Beckman, M. E., Díaz-Campos, M., </a:t>
            </a:r>
            <a:r>
              <a:rPr lang="en-US" sz="1100" dirty="0" err="1"/>
              <a:t>McGory</a:t>
            </a:r>
            <a:r>
              <a:rPr lang="en-US" sz="1100" dirty="0"/>
              <a:t>, J. T., &amp; Morgan, T. a. (2002). Intonation across Spanish, in the Tones and Break Indices framework. </a:t>
            </a:r>
            <a:r>
              <a:rPr lang="en-US" sz="1100" i="1" dirty="0"/>
              <a:t>Probus</a:t>
            </a:r>
            <a:r>
              <a:rPr lang="en-US" sz="1100" dirty="0"/>
              <a:t>, </a:t>
            </a:r>
            <a:r>
              <a:rPr lang="en-US" sz="1100" i="1" dirty="0"/>
              <a:t>14</a:t>
            </a:r>
            <a:r>
              <a:rPr lang="en-US" sz="1100" dirty="0"/>
              <a:t>(1), 9–36. https://</a:t>
            </a:r>
            <a:r>
              <a:rPr lang="en-US" sz="1100" dirty="0" err="1"/>
              <a:t>doi.org</a:t>
            </a:r>
            <a:r>
              <a:rPr lang="en-US" sz="1100" dirty="0"/>
              <a:t>/10.1515/prbs.2002.008</a:t>
            </a:r>
          </a:p>
          <a:p>
            <a:pPr marL="0" indent="0">
              <a:lnSpc>
                <a:spcPts val="1640"/>
              </a:lnSpc>
              <a:spcBef>
                <a:spcPts val="0"/>
              </a:spcBef>
              <a:buNone/>
            </a:pPr>
            <a:r>
              <a:rPr lang="es-ES" sz="1100" dirty="0"/>
              <a:t>De la Mota, C., Butragueño, P. M., &amp; Prieto, P. (2010). </a:t>
            </a:r>
            <a:r>
              <a:rPr lang="en-US" sz="1100" dirty="0"/>
              <a:t>Mexican Spanish intonation. </a:t>
            </a:r>
            <a:r>
              <a:rPr lang="en-US" sz="1100" i="1" dirty="0"/>
              <a:t>Transcription of intonation of the Spanish language</a:t>
            </a:r>
            <a:r>
              <a:rPr lang="en-US" sz="1100" dirty="0"/>
              <a:t>, 319-350.</a:t>
            </a:r>
          </a:p>
          <a:p>
            <a:pPr marL="0" indent="0">
              <a:lnSpc>
                <a:spcPts val="1640"/>
              </a:lnSpc>
              <a:spcBef>
                <a:spcPts val="0"/>
              </a:spcBef>
              <a:buNone/>
            </a:pPr>
            <a:r>
              <a:rPr lang="es-ES" sz="1100" dirty="0"/>
              <a:t>Elvira-García, W., </a:t>
            </a:r>
            <a:r>
              <a:rPr lang="es-ES" sz="1100" dirty="0" err="1"/>
              <a:t>Roseano</a:t>
            </a:r>
            <a:r>
              <a:rPr lang="es-ES" sz="1100" dirty="0"/>
              <a:t>, </a:t>
            </a:r>
            <a:r>
              <a:rPr lang="es-ES" sz="1100" dirty="0" err="1"/>
              <a:t>P.,Fernández</a:t>
            </a:r>
            <a:r>
              <a:rPr lang="es-ES" sz="1100" dirty="0"/>
              <a:t> Planas A. M. y Martínez Celdrán E. 2016. </a:t>
            </a:r>
            <a:r>
              <a:rPr lang="en-US" sz="1100" dirty="0"/>
              <a:t>A tool for automatic transcription of intonation: </a:t>
            </a:r>
            <a:r>
              <a:rPr lang="en-US" sz="1100" dirty="0" err="1"/>
              <a:t>Eti-ToBI</a:t>
            </a:r>
            <a:r>
              <a:rPr lang="en-US" sz="1100" dirty="0"/>
              <a:t> a </a:t>
            </a:r>
            <a:r>
              <a:rPr lang="en-US" sz="1100" dirty="0" err="1"/>
              <a:t>ToBI</a:t>
            </a:r>
            <a:r>
              <a:rPr lang="en-US" sz="1100" dirty="0"/>
              <a:t> transcriber for Spanish and Catalan. Language Resources and Evaluation, 50(4),767-792.</a:t>
            </a:r>
          </a:p>
          <a:p>
            <a:pPr marL="0" indent="0">
              <a:lnSpc>
                <a:spcPts val="1640"/>
              </a:lnSpc>
              <a:spcBef>
                <a:spcPts val="0"/>
              </a:spcBef>
              <a:buNone/>
            </a:pPr>
            <a:r>
              <a:rPr lang="en-US" sz="1100" dirty="0" err="1"/>
              <a:t>Estebas-Vilaplana</a:t>
            </a:r>
            <a:r>
              <a:rPr lang="en-US" sz="1100" dirty="0"/>
              <a:t>, E. (2014). The evaluation of intonation: Pitch range differences in English and in Spanish. In G. Thompson &amp; L. Alba-</a:t>
            </a:r>
            <a:r>
              <a:rPr lang="en-US" sz="1100" dirty="0" err="1"/>
              <a:t>Juez</a:t>
            </a:r>
            <a:r>
              <a:rPr lang="en-US" sz="1100" dirty="0"/>
              <a:t> (Eds.), </a:t>
            </a:r>
            <a:r>
              <a:rPr lang="en-US" sz="1100" i="1" dirty="0"/>
              <a:t>Evaluation in Context</a:t>
            </a:r>
            <a:r>
              <a:rPr lang="en-US" sz="1100" dirty="0"/>
              <a:t> (pp. 179–193). Philadelphia, PA: John Benjamins Publishing Company.</a:t>
            </a:r>
          </a:p>
          <a:p>
            <a:pPr marL="0" indent="0">
              <a:lnSpc>
                <a:spcPts val="1640"/>
              </a:lnSpc>
              <a:spcBef>
                <a:spcPts val="0"/>
              </a:spcBef>
              <a:buNone/>
            </a:pPr>
            <a:r>
              <a:rPr lang="es-ES" sz="1100" dirty="0"/>
              <a:t>Estebas-</a:t>
            </a:r>
            <a:r>
              <a:rPr lang="es-ES" sz="1100" dirty="0" err="1"/>
              <a:t>Vilaplana</a:t>
            </a:r>
            <a:r>
              <a:rPr lang="es-ES" sz="1100" dirty="0"/>
              <a:t>, E., &amp; Prieto, P. (2009). La notación prosódica del español: una revisión del </a:t>
            </a:r>
            <a:r>
              <a:rPr lang="es-ES" sz="1100" dirty="0" err="1"/>
              <a:t>Sp_ToBI</a:t>
            </a:r>
            <a:r>
              <a:rPr lang="es-ES" sz="1100" dirty="0"/>
              <a:t>. </a:t>
            </a:r>
            <a:r>
              <a:rPr lang="en-US" sz="1100" i="1" dirty="0" err="1"/>
              <a:t>Estudios</a:t>
            </a:r>
            <a:r>
              <a:rPr lang="en-US" sz="1100" i="1" dirty="0"/>
              <a:t> de </a:t>
            </a:r>
            <a:r>
              <a:rPr lang="en-US" sz="1100" i="1" dirty="0" err="1"/>
              <a:t>Fonética</a:t>
            </a:r>
            <a:r>
              <a:rPr lang="en-US" sz="1100" i="1" dirty="0"/>
              <a:t> Experimental</a:t>
            </a:r>
            <a:r>
              <a:rPr lang="en-US" sz="1100" dirty="0"/>
              <a:t>, </a:t>
            </a:r>
            <a:r>
              <a:rPr lang="en-US" sz="1100" i="1" dirty="0"/>
              <a:t>17</a:t>
            </a:r>
            <a:r>
              <a:rPr lang="en-US" sz="1100" dirty="0"/>
              <a:t>, 264–283.</a:t>
            </a:r>
          </a:p>
          <a:p>
            <a:pPr marL="0" indent="0">
              <a:lnSpc>
                <a:spcPts val="1640"/>
              </a:lnSpc>
              <a:spcBef>
                <a:spcPts val="0"/>
              </a:spcBef>
              <a:buNone/>
            </a:pPr>
            <a:r>
              <a:rPr lang="en-US" sz="1100" dirty="0"/>
              <a:t>Face, T., &amp; Prieto, P. (2007). Rising accents in Castilian Spanish: a revision of </a:t>
            </a:r>
            <a:r>
              <a:rPr lang="en-US" sz="1100" dirty="0" err="1"/>
              <a:t>Sp_ToBI</a:t>
            </a:r>
            <a:r>
              <a:rPr lang="en-US" sz="1100" dirty="0"/>
              <a:t>. </a:t>
            </a:r>
            <a:r>
              <a:rPr lang="en-US" sz="1100" i="1" dirty="0"/>
              <a:t>Journal of Portuguese Linguistics</a:t>
            </a:r>
            <a:r>
              <a:rPr lang="en-US" sz="1100" dirty="0"/>
              <a:t>, </a:t>
            </a:r>
            <a:r>
              <a:rPr lang="en-US" sz="1100" i="1" dirty="0"/>
              <a:t>6</a:t>
            </a:r>
            <a:r>
              <a:rPr lang="en-US" sz="1100" dirty="0"/>
              <a:t>(1), 117–146.</a:t>
            </a:r>
          </a:p>
          <a:p>
            <a:pPr marL="0" indent="0">
              <a:lnSpc>
                <a:spcPts val="1640"/>
              </a:lnSpc>
              <a:spcBef>
                <a:spcPts val="0"/>
              </a:spcBef>
              <a:buNone/>
            </a:pPr>
            <a:r>
              <a:rPr lang="en-US" sz="1100" dirty="0" err="1"/>
              <a:t>Grabe</a:t>
            </a:r>
            <a:r>
              <a:rPr lang="en-US" sz="1100" dirty="0"/>
              <a:t>, Esther. 1998. “Pitch Accent Realization in English and German.” Journal of Phonetics 26 (2): 129–143.</a:t>
            </a:r>
          </a:p>
          <a:p>
            <a:pPr marL="0" indent="0">
              <a:lnSpc>
                <a:spcPts val="1640"/>
              </a:lnSpc>
              <a:spcBef>
                <a:spcPts val="0"/>
              </a:spcBef>
              <a:buNone/>
            </a:pPr>
            <a:r>
              <a:rPr lang="en-US" sz="1100" dirty="0" err="1"/>
              <a:t>Gussenhoven</a:t>
            </a:r>
            <a:r>
              <a:rPr lang="en-US" sz="1100" dirty="0"/>
              <a:t>, C. (2004). </a:t>
            </a:r>
            <a:r>
              <a:rPr lang="en-US" sz="1100" i="1" dirty="0"/>
              <a:t>The Phonology of Tone and Intonation</a:t>
            </a:r>
            <a:r>
              <a:rPr lang="en-US" sz="1100" dirty="0"/>
              <a:t>. Cambridge: Cambridge Univ Press.</a:t>
            </a:r>
          </a:p>
          <a:p>
            <a:pPr marL="0" indent="0">
              <a:lnSpc>
                <a:spcPts val="1640"/>
              </a:lnSpc>
              <a:spcBef>
                <a:spcPts val="0"/>
              </a:spcBef>
              <a:buNone/>
            </a:pPr>
            <a:r>
              <a:rPr lang="es-ES" sz="1100" dirty="0" err="1"/>
              <a:t>Hualde</a:t>
            </a:r>
            <a:r>
              <a:rPr lang="es-ES" sz="1100" dirty="0"/>
              <a:t>, J. I. (2003). El modelo métrico y </a:t>
            </a:r>
            <a:r>
              <a:rPr lang="es-ES" sz="1100" dirty="0" err="1"/>
              <a:t>autosegmental</a:t>
            </a:r>
            <a:r>
              <a:rPr lang="es-ES" sz="1100" dirty="0"/>
              <a:t>. In P. Prieto (Ed.), </a:t>
            </a:r>
            <a:r>
              <a:rPr lang="es-ES" sz="1100" i="1" dirty="0"/>
              <a:t>Teorías de la entonación</a:t>
            </a:r>
            <a:r>
              <a:rPr lang="es-ES" sz="1100" dirty="0"/>
              <a:t> (pp. 155–184). </a:t>
            </a:r>
            <a:r>
              <a:rPr lang="en-US" sz="1100" dirty="0"/>
              <a:t>Spain: Ariel.</a:t>
            </a:r>
          </a:p>
          <a:p>
            <a:pPr marL="0" indent="0">
              <a:lnSpc>
                <a:spcPts val="1640"/>
              </a:lnSpc>
              <a:spcBef>
                <a:spcPts val="0"/>
              </a:spcBef>
              <a:buNone/>
            </a:pPr>
            <a:r>
              <a:rPr lang="es-ES" sz="1100" dirty="0" err="1"/>
              <a:t>Hualde</a:t>
            </a:r>
            <a:r>
              <a:rPr lang="es-ES" sz="1100" dirty="0"/>
              <a:t>, J. I., &amp; Prieto, P. (2015). </a:t>
            </a:r>
            <a:r>
              <a:rPr lang="en-US" sz="1100" dirty="0"/>
              <a:t>Intonational Variation in Spanish: European and American varieties. In S. </a:t>
            </a:r>
            <a:r>
              <a:rPr lang="en-US" sz="1100" dirty="0" err="1"/>
              <a:t>Frota</a:t>
            </a:r>
            <a:r>
              <a:rPr lang="en-US" sz="1100" dirty="0"/>
              <a:t> &amp; P. Prieto (Eds.), </a:t>
            </a:r>
            <a:r>
              <a:rPr lang="en-US" sz="1100" i="1" dirty="0"/>
              <a:t>Intonational variation in Romance</a:t>
            </a:r>
            <a:r>
              <a:rPr lang="en-US" sz="1100" dirty="0"/>
              <a:t> (pp. 350–391). Oxford: Oxford University Press.</a:t>
            </a:r>
          </a:p>
          <a:p>
            <a:pPr marL="0" indent="0">
              <a:lnSpc>
                <a:spcPts val="1640"/>
              </a:lnSpc>
              <a:spcBef>
                <a:spcPts val="0"/>
              </a:spcBef>
              <a:buNone/>
            </a:pPr>
            <a:r>
              <a:rPr lang="es-ES" sz="1100" dirty="0" err="1"/>
              <a:t>Hualde</a:t>
            </a:r>
            <a:r>
              <a:rPr lang="es-ES" sz="1100" dirty="0"/>
              <a:t>, J. I., &amp; Prieto, P. (2016). </a:t>
            </a:r>
            <a:r>
              <a:rPr lang="en-US" sz="1100" dirty="0"/>
              <a:t>Towards an International Prosodic Alphabet (</a:t>
            </a:r>
            <a:r>
              <a:rPr lang="en-US" sz="1100" dirty="0" err="1"/>
              <a:t>IPrA</a:t>
            </a:r>
            <a:r>
              <a:rPr lang="en-US" sz="1100" dirty="0"/>
              <a:t>). </a:t>
            </a:r>
            <a:r>
              <a:rPr lang="en-US" sz="1100" i="1" dirty="0"/>
              <a:t>Laboratory Phonology</a:t>
            </a:r>
            <a:r>
              <a:rPr lang="en-US" sz="1100" dirty="0"/>
              <a:t>, </a:t>
            </a:r>
            <a:r>
              <a:rPr lang="en-US" sz="1100" i="1" dirty="0"/>
              <a:t>7</a:t>
            </a:r>
            <a:r>
              <a:rPr lang="en-US" sz="1100" dirty="0"/>
              <a:t>(1). https://</a:t>
            </a:r>
            <a:r>
              <a:rPr lang="en-US" sz="1100" dirty="0" err="1"/>
              <a:t>doi.org</a:t>
            </a:r>
            <a:r>
              <a:rPr lang="en-US" sz="1100" dirty="0"/>
              <a:t>/10.5334/labphon.11</a:t>
            </a:r>
          </a:p>
          <a:p>
            <a:pPr marL="0" indent="0">
              <a:lnSpc>
                <a:spcPts val="1640"/>
              </a:lnSpc>
              <a:spcBef>
                <a:spcPts val="0"/>
              </a:spcBef>
              <a:buNone/>
            </a:pPr>
            <a:r>
              <a:rPr lang="en-US" sz="1100" dirty="0"/>
              <a:t>Jun, S. A., &amp; Fletcher, J. (2014). Methodology of studying intonation: From data collection to data analysis. </a:t>
            </a:r>
            <a:r>
              <a:rPr lang="en-US" sz="1100" i="1" dirty="0"/>
              <a:t>Prosodic typology II: The phonology of intonation and phrasing</a:t>
            </a:r>
            <a:r>
              <a:rPr lang="en-US" sz="1100" dirty="0"/>
              <a:t>, 493-519.</a:t>
            </a:r>
          </a:p>
          <a:p>
            <a:pPr marL="0" indent="0">
              <a:lnSpc>
                <a:spcPts val="1640"/>
              </a:lnSpc>
              <a:spcBef>
                <a:spcPts val="0"/>
              </a:spcBef>
              <a:buNone/>
            </a:pPr>
            <a:r>
              <a:rPr lang="en-US" sz="1100" dirty="0"/>
              <a:t>Mennen, I. (2004). Bi-directional interference in the intonation of Dutch speakers of Greek. </a:t>
            </a:r>
            <a:r>
              <a:rPr lang="en-US" sz="1100" i="1" dirty="0"/>
              <a:t>Journal of Phonetics</a:t>
            </a:r>
            <a:r>
              <a:rPr lang="en-US" sz="1100" dirty="0"/>
              <a:t>, </a:t>
            </a:r>
            <a:r>
              <a:rPr lang="en-US" sz="1100" i="1" dirty="0"/>
              <a:t>32</a:t>
            </a:r>
            <a:r>
              <a:rPr lang="en-US" sz="1100" dirty="0"/>
              <a:t>(4), 543–563. https://</a:t>
            </a:r>
            <a:r>
              <a:rPr lang="en-US" sz="1100" dirty="0" err="1"/>
              <a:t>doi.org</a:t>
            </a:r>
            <a:r>
              <a:rPr lang="en-US" sz="1100" dirty="0"/>
              <a:t>/10.1016/j.wocn.2004.02.002</a:t>
            </a:r>
          </a:p>
          <a:p>
            <a:pPr marL="0" indent="0">
              <a:lnSpc>
                <a:spcPts val="1640"/>
              </a:lnSpc>
              <a:spcBef>
                <a:spcPts val="0"/>
              </a:spcBef>
              <a:buNone/>
            </a:pPr>
            <a:r>
              <a:rPr lang="en-US" sz="1100" dirty="0" err="1"/>
              <a:t>Pierrehumbert</a:t>
            </a:r>
            <a:r>
              <a:rPr lang="en-US" sz="1100" dirty="0"/>
              <a:t>, J. (1980). </a:t>
            </a:r>
            <a:r>
              <a:rPr lang="en-US" sz="1100" i="1" dirty="0"/>
              <a:t>The Phonetics and Phonology of English Intonation</a:t>
            </a:r>
            <a:r>
              <a:rPr lang="en-US" sz="1100" dirty="0"/>
              <a:t>. Cambridge, MA: MIT Dissertation.</a:t>
            </a:r>
          </a:p>
          <a:p>
            <a:pPr marL="0" indent="0">
              <a:lnSpc>
                <a:spcPts val="1640"/>
              </a:lnSpc>
              <a:spcBef>
                <a:spcPts val="0"/>
              </a:spcBef>
              <a:buNone/>
            </a:pPr>
            <a:r>
              <a:rPr lang="es-ES" sz="1100" dirty="0"/>
              <a:t>Prieto, P., &amp; Ortega-</a:t>
            </a:r>
            <a:r>
              <a:rPr lang="es-ES" sz="1100" dirty="0" err="1"/>
              <a:t>Llebaria</a:t>
            </a:r>
            <a:r>
              <a:rPr lang="es-ES" sz="1100" dirty="0"/>
              <a:t>, M. (2009). </a:t>
            </a:r>
            <a:r>
              <a:rPr lang="en-US" sz="1100" dirty="0"/>
              <a:t>Do complex pitch gestures induce syllable lengthening in Catalan and Spanish. </a:t>
            </a:r>
            <a:r>
              <a:rPr lang="en-US" sz="1100" i="1" dirty="0"/>
              <a:t>Phonetics and phonology: Interactions and interrelations</a:t>
            </a:r>
            <a:r>
              <a:rPr lang="en-US" sz="1100" dirty="0"/>
              <a:t>, 51-70.</a:t>
            </a:r>
          </a:p>
          <a:p>
            <a:pPr marL="0" indent="0">
              <a:lnSpc>
                <a:spcPts val="1640"/>
              </a:lnSpc>
              <a:spcBef>
                <a:spcPts val="0"/>
              </a:spcBef>
              <a:buNone/>
            </a:pPr>
            <a:r>
              <a:rPr lang="es-ES" sz="1100" u="sng" dirty="0">
                <a:hlinkClick r:id="rId4"/>
              </a:rPr>
              <a:t>Prieto, P.; Roseano, P. (eds.) </a:t>
            </a:r>
            <a:r>
              <a:rPr lang="en-US" sz="1100" u="sng" dirty="0">
                <a:hlinkClick r:id="rId4"/>
              </a:rPr>
              <a:t>(2010). Transcription of Intonation of the Spanish Language. Lincom Europa: München. </a:t>
            </a:r>
            <a:endParaRPr lang="en-US" sz="1100" dirty="0"/>
          </a:p>
          <a:p>
            <a:pPr marL="0" indent="0">
              <a:lnSpc>
                <a:spcPts val="1640"/>
              </a:lnSpc>
              <a:spcBef>
                <a:spcPts val="0"/>
              </a:spcBef>
              <a:buNone/>
            </a:pPr>
            <a:r>
              <a:rPr lang="en-US" sz="1100" dirty="0" err="1"/>
              <a:t>Roettger</a:t>
            </a:r>
            <a:r>
              <a:rPr lang="en-US" sz="1100" dirty="0"/>
              <a:t>, T. B., &amp; Grice, M. (2019). The tune drives the text: Competing information channels of speech shape phonological systems. </a:t>
            </a:r>
            <a:r>
              <a:rPr lang="en-US" sz="1100" i="1" dirty="0"/>
              <a:t>Language Dynamics and Change</a:t>
            </a:r>
            <a:r>
              <a:rPr lang="en-US" sz="1100" dirty="0"/>
              <a:t>, </a:t>
            </a:r>
            <a:r>
              <a:rPr lang="en-US" sz="1100" i="1" dirty="0"/>
              <a:t>9</a:t>
            </a:r>
            <a:r>
              <a:rPr lang="en-US" sz="1100" dirty="0"/>
              <a:t>(2), 265-298.</a:t>
            </a:r>
          </a:p>
          <a:p>
            <a:pPr marL="0" indent="0">
              <a:lnSpc>
                <a:spcPts val="1640"/>
              </a:lnSpc>
              <a:spcBef>
                <a:spcPts val="0"/>
              </a:spcBef>
              <a:buNone/>
            </a:pPr>
            <a:r>
              <a:rPr lang="en-US" sz="1100" dirty="0" err="1"/>
              <a:t>Vanrell</a:t>
            </a:r>
            <a:r>
              <a:rPr lang="en-US" sz="1100" dirty="0"/>
              <a:t>, M., </a:t>
            </a:r>
            <a:r>
              <a:rPr lang="en-US" sz="1100" dirty="0" err="1"/>
              <a:t>Feldhausen</a:t>
            </a:r>
            <a:r>
              <a:rPr lang="en-US" sz="1100" dirty="0"/>
              <a:t>, I., &amp; </a:t>
            </a:r>
            <a:r>
              <a:rPr lang="en-US" sz="1100" dirty="0" err="1"/>
              <a:t>Astruc</a:t>
            </a:r>
            <a:r>
              <a:rPr lang="en-US" sz="1100" dirty="0"/>
              <a:t>, L. (2018). The Discourse Completion Task in Romance prosody research: Status quo and outlook. </a:t>
            </a:r>
            <a:r>
              <a:rPr lang="en-US" sz="1100" i="1" dirty="0"/>
              <a:t>Methods in prosody: A Romance</a:t>
            </a:r>
            <a:r>
              <a:rPr lang="en-US" sz="1100" dirty="0"/>
              <a:t>, 191.</a:t>
            </a:r>
          </a:p>
          <a:p>
            <a:pPr marL="0" indent="0">
              <a:lnSpc>
                <a:spcPts val="1640"/>
              </a:lnSpc>
              <a:spcBef>
                <a:spcPts val="0"/>
              </a:spcBef>
              <a:buNone/>
            </a:pPr>
            <a:r>
              <a:rPr lang="en-US" sz="1100" dirty="0" err="1"/>
              <a:t>Zárate-Sández</a:t>
            </a:r>
            <a:r>
              <a:rPr lang="en-US" sz="1100" dirty="0"/>
              <a:t>, G. A. (2015). </a:t>
            </a:r>
            <a:r>
              <a:rPr lang="en-US" sz="1100" i="1" dirty="0"/>
              <a:t>Perception and Production of Intonation among English-Spanish Bilingual Speakers at Different Proficiency Levels</a:t>
            </a:r>
            <a:r>
              <a:rPr lang="en-US" sz="1100" dirty="0"/>
              <a:t>. Georgetown University.</a:t>
            </a:r>
          </a:p>
          <a:p>
            <a:pPr marL="0" indent="0">
              <a:lnSpc>
                <a:spcPts val="1640"/>
              </a:lnSpc>
              <a:spcBef>
                <a:spcPts val="0"/>
              </a:spcBef>
              <a:buNone/>
            </a:pPr>
            <a:endParaRPr lang="en-US" sz="1100" dirty="0"/>
          </a:p>
        </p:txBody>
      </p:sp>
      <p:sp>
        <p:nvSpPr>
          <p:cNvPr id="3" name="Slide Number Placeholder 2">
            <a:extLst>
              <a:ext uri="{FF2B5EF4-FFF2-40B4-BE49-F238E27FC236}">
                <a16:creationId xmlns:a16="http://schemas.microsoft.com/office/drawing/2014/main" id="{0455685E-CFAB-CD4F-855A-387AE8276250}"/>
              </a:ext>
            </a:extLst>
          </p:cNvPr>
          <p:cNvSpPr>
            <a:spLocks noGrp="1"/>
          </p:cNvSpPr>
          <p:nvPr>
            <p:ph type="sldNum" sz="quarter" idx="12"/>
          </p:nvPr>
        </p:nvSpPr>
        <p:spPr/>
        <p:txBody>
          <a:bodyPr/>
          <a:lstStyle/>
          <a:p>
            <a:fld id="{9C866631-956D-7545-AA54-6ED6415FDFB9}" type="slidenum">
              <a:rPr lang="en-US" smtClean="0"/>
              <a:t>117</a:t>
            </a:fld>
            <a:endParaRPr lang="en-US"/>
          </a:p>
        </p:txBody>
      </p:sp>
    </p:spTree>
    <p:extLst>
      <p:ext uri="{BB962C8B-B14F-4D97-AF65-F5344CB8AC3E}">
        <p14:creationId xmlns:p14="http://schemas.microsoft.com/office/powerpoint/2010/main" val="39492257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8D17-0828-FE4E-8438-35BE3C91CF75}"/>
              </a:ext>
            </a:extLst>
          </p:cNvPr>
          <p:cNvSpPr>
            <a:spLocks noGrp="1"/>
          </p:cNvSpPr>
          <p:nvPr>
            <p:ph type="title"/>
          </p:nvPr>
        </p:nvSpPr>
        <p:spPr>
          <a:xfrm>
            <a:off x="838200" y="0"/>
            <a:ext cx="10515600" cy="1325563"/>
          </a:xfrm>
        </p:spPr>
        <p:txBody>
          <a:bodyPr/>
          <a:lstStyle/>
          <a:p>
            <a:r>
              <a:rPr lang="en-US" dirty="0"/>
              <a:t>BROAD FOCUS STATEMENTS</a:t>
            </a:r>
          </a:p>
        </p:txBody>
      </p:sp>
      <p:pic>
        <p:nvPicPr>
          <p:cNvPr id="4" name="Picture 3">
            <a:extLst>
              <a:ext uri="{FF2B5EF4-FFF2-40B4-BE49-F238E27FC236}">
                <a16:creationId xmlns:a16="http://schemas.microsoft.com/office/drawing/2014/main" id="{8C177D2D-771C-A64C-A956-E9B35819C981}"/>
              </a:ext>
            </a:extLst>
          </p:cNvPr>
          <p:cNvPicPr>
            <a:picLocks noChangeAspect="1"/>
          </p:cNvPicPr>
          <p:nvPr/>
        </p:nvPicPr>
        <p:blipFill>
          <a:blip r:embed="rId10"/>
          <a:stretch>
            <a:fillRect/>
          </a:stretch>
        </p:blipFill>
        <p:spPr>
          <a:xfrm>
            <a:off x="60037" y="974100"/>
            <a:ext cx="1350872" cy="615899"/>
          </a:xfrm>
          <a:prstGeom prst="rect">
            <a:avLst/>
          </a:prstGeom>
        </p:spPr>
      </p:pic>
      <p:pic>
        <p:nvPicPr>
          <p:cNvPr id="7" name="Picture 6">
            <a:extLst>
              <a:ext uri="{FF2B5EF4-FFF2-40B4-BE49-F238E27FC236}">
                <a16:creationId xmlns:a16="http://schemas.microsoft.com/office/drawing/2014/main" id="{3DAD3071-7077-0E40-8082-EB7453874654}"/>
              </a:ext>
            </a:extLst>
          </p:cNvPr>
          <p:cNvPicPr>
            <a:picLocks noChangeAspect="1"/>
          </p:cNvPicPr>
          <p:nvPr/>
        </p:nvPicPr>
        <p:blipFill>
          <a:blip r:embed="rId11"/>
          <a:stretch>
            <a:fillRect/>
          </a:stretch>
        </p:blipFill>
        <p:spPr>
          <a:xfrm>
            <a:off x="6201293" y="1035607"/>
            <a:ext cx="1676400" cy="1003300"/>
          </a:xfrm>
          <a:prstGeom prst="rect">
            <a:avLst/>
          </a:prstGeom>
        </p:spPr>
      </p:pic>
      <p:pic>
        <p:nvPicPr>
          <p:cNvPr id="9" name="Picture 8">
            <a:extLst>
              <a:ext uri="{FF2B5EF4-FFF2-40B4-BE49-F238E27FC236}">
                <a16:creationId xmlns:a16="http://schemas.microsoft.com/office/drawing/2014/main" id="{0B4F7A42-1EA6-574A-B07B-BEC41F6DE83C}"/>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28042" y="1734578"/>
            <a:ext cx="6157701" cy="2219052"/>
          </a:xfrm>
          <a:prstGeom prst="rect">
            <a:avLst/>
          </a:prstGeom>
        </p:spPr>
      </p:pic>
      <p:pic>
        <p:nvPicPr>
          <p:cNvPr id="10" name="Online Media 9" descr="decl_mex">
            <a:hlinkClick r:id="" action="ppaction://media"/>
            <a:extLst>
              <a:ext uri="{FF2B5EF4-FFF2-40B4-BE49-F238E27FC236}">
                <a16:creationId xmlns:a16="http://schemas.microsoft.com/office/drawing/2014/main" id="{42C5589B-02CC-2F45-A7B6-42149F324A99}"/>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rgbClr val="FF0000">
                <a:tint val="45000"/>
                <a:satMod val="400000"/>
              </a:srgbClr>
            </a:duotone>
          </a:blip>
          <a:stretch>
            <a:fillRect/>
          </a:stretch>
        </p:blipFill>
        <p:spPr>
          <a:xfrm>
            <a:off x="60037" y="3429000"/>
            <a:ext cx="615899" cy="615899"/>
          </a:xfrm>
          <a:prstGeom prst="rect">
            <a:avLst/>
          </a:prstGeom>
        </p:spPr>
      </p:pic>
      <p:sp>
        <p:nvSpPr>
          <p:cNvPr id="12" name="TextBox 11">
            <a:extLst>
              <a:ext uri="{FF2B5EF4-FFF2-40B4-BE49-F238E27FC236}">
                <a16:creationId xmlns:a16="http://schemas.microsoft.com/office/drawing/2014/main" id="{B0326B0C-788E-E248-9D55-0D2DD1A1D1BB}"/>
              </a:ext>
            </a:extLst>
          </p:cNvPr>
          <p:cNvSpPr txBox="1"/>
          <p:nvPr/>
        </p:nvSpPr>
        <p:spPr>
          <a:xfrm>
            <a:off x="516690" y="3068578"/>
            <a:ext cx="1101584" cy="461665"/>
          </a:xfrm>
          <a:prstGeom prst="rect">
            <a:avLst/>
          </a:prstGeom>
          <a:noFill/>
        </p:spPr>
        <p:txBody>
          <a:bodyPr wrap="square" rtlCol="0">
            <a:spAutoFit/>
          </a:bodyPr>
          <a:lstStyle/>
          <a:p>
            <a:r>
              <a:rPr lang="en-US" sz="2400" b="1" dirty="0">
                <a:solidFill>
                  <a:srgbClr val="1127D3"/>
                </a:solidFill>
              </a:rPr>
              <a:t>L+&lt;H*</a:t>
            </a:r>
          </a:p>
        </p:txBody>
      </p:sp>
      <p:sp>
        <p:nvSpPr>
          <p:cNvPr id="13" name="TextBox 12">
            <a:extLst>
              <a:ext uri="{FF2B5EF4-FFF2-40B4-BE49-F238E27FC236}">
                <a16:creationId xmlns:a16="http://schemas.microsoft.com/office/drawing/2014/main" id="{4C224B82-B225-644E-9DAD-CFC6BF668ECE}"/>
              </a:ext>
            </a:extLst>
          </p:cNvPr>
          <p:cNvSpPr txBox="1"/>
          <p:nvPr/>
        </p:nvSpPr>
        <p:spPr>
          <a:xfrm>
            <a:off x="2930047" y="3068578"/>
            <a:ext cx="1101584" cy="461665"/>
          </a:xfrm>
          <a:prstGeom prst="rect">
            <a:avLst/>
          </a:prstGeom>
          <a:noFill/>
        </p:spPr>
        <p:txBody>
          <a:bodyPr wrap="square" rtlCol="0">
            <a:spAutoFit/>
          </a:bodyPr>
          <a:lstStyle/>
          <a:p>
            <a:r>
              <a:rPr lang="en-US" sz="2400" b="1" dirty="0">
                <a:solidFill>
                  <a:srgbClr val="1127D3"/>
                </a:solidFill>
              </a:rPr>
              <a:t>H*</a:t>
            </a:r>
          </a:p>
        </p:txBody>
      </p:sp>
      <p:sp>
        <p:nvSpPr>
          <p:cNvPr id="14" name="TextBox 13">
            <a:extLst>
              <a:ext uri="{FF2B5EF4-FFF2-40B4-BE49-F238E27FC236}">
                <a16:creationId xmlns:a16="http://schemas.microsoft.com/office/drawing/2014/main" id="{1D4D7625-E7C3-074A-A5F4-A77F773AF008}"/>
              </a:ext>
            </a:extLst>
          </p:cNvPr>
          <p:cNvSpPr txBox="1"/>
          <p:nvPr/>
        </p:nvSpPr>
        <p:spPr>
          <a:xfrm>
            <a:off x="4994416" y="3068578"/>
            <a:ext cx="1101584" cy="461665"/>
          </a:xfrm>
          <a:prstGeom prst="rect">
            <a:avLst/>
          </a:prstGeom>
          <a:noFill/>
        </p:spPr>
        <p:txBody>
          <a:bodyPr wrap="square" rtlCol="0">
            <a:spAutoFit/>
          </a:bodyPr>
          <a:lstStyle/>
          <a:p>
            <a:r>
              <a:rPr lang="en-US" sz="2400" b="1" dirty="0">
                <a:solidFill>
                  <a:srgbClr val="1127D3"/>
                </a:solidFill>
              </a:rPr>
              <a:t>L*</a:t>
            </a:r>
          </a:p>
        </p:txBody>
      </p:sp>
      <p:sp>
        <p:nvSpPr>
          <p:cNvPr id="15" name="TextBox 14">
            <a:extLst>
              <a:ext uri="{FF2B5EF4-FFF2-40B4-BE49-F238E27FC236}">
                <a16:creationId xmlns:a16="http://schemas.microsoft.com/office/drawing/2014/main" id="{4FC4FFE7-6B26-6947-A163-4F9C695A82D7}"/>
              </a:ext>
            </a:extLst>
          </p:cNvPr>
          <p:cNvSpPr txBox="1"/>
          <p:nvPr/>
        </p:nvSpPr>
        <p:spPr>
          <a:xfrm>
            <a:off x="5734951" y="3082235"/>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pic>
        <p:nvPicPr>
          <p:cNvPr id="17" name="Picture 16">
            <a:extLst>
              <a:ext uri="{FF2B5EF4-FFF2-40B4-BE49-F238E27FC236}">
                <a16:creationId xmlns:a16="http://schemas.microsoft.com/office/drawing/2014/main" id="{147E5AD4-2767-AF46-94EB-B56F48EBA0DA}"/>
              </a:ext>
            </a:extLst>
          </p:cNvPr>
          <p:cNvPicPr>
            <a:picLocks noChangeAspect="1"/>
          </p:cNvPicPr>
          <p:nvPr/>
        </p:nvPicPr>
        <p:blipFill>
          <a:blip r:embed="rId14"/>
          <a:stretch>
            <a:fillRect/>
          </a:stretch>
        </p:blipFill>
        <p:spPr>
          <a:xfrm>
            <a:off x="6225651" y="1790004"/>
            <a:ext cx="5943600" cy="2108200"/>
          </a:xfrm>
          <a:prstGeom prst="rect">
            <a:avLst/>
          </a:prstGeom>
        </p:spPr>
      </p:pic>
      <p:sp>
        <p:nvSpPr>
          <p:cNvPr id="18" name="TextBox 17">
            <a:extLst>
              <a:ext uri="{FF2B5EF4-FFF2-40B4-BE49-F238E27FC236}">
                <a16:creationId xmlns:a16="http://schemas.microsoft.com/office/drawing/2014/main" id="{66663A94-6F26-8E4A-A33F-399C17F7258E}"/>
              </a:ext>
            </a:extLst>
          </p:cNvPr>
          <p:cNvSpPr txBox="1"/>
          <p:nvPr/>
        </p:nvSpPr>
        <p:spPr>
          <a:xfrm>
            <a:off x="7327235" y="3068577"/>
            <a:ext cx="1101584" cy="461665"/>
          </a:xfrm>
          <a:prstGeom prst="rect">
            <a:avLst/>
          </a:prstGeom>
          <a:noFill/>
        </p:spPr>
        <p:txBody>
          <a:bodyPr wrap="square" rtlCol="0">
            <a:spAutoFit/>
          </a:bodyPr>
          <a:lstStyle/>
          <a:p>
            <a:r>
              <a:rPr lang="en-US" sz="2400" b="1" dirty="0">
                <a:solidFill>
                  <a:srgbClr val="1127D3"/>
                </a:solidFill>
              </a:rPr>
              <a:t>L*+H</a:t>
            </a:r>
          </a:p>
        </p:txBody>
      </p:sp>
      <p:sp>
        <p:nvSpPr>
          <p:cNvPr id="19" name="TextBox 18">
            <a:extLst>
              <a:ext uri="{FF2B5EF4-FFF2-40B4-BE49-F238E27FC236}">
                <a16:creationId xmlns:a16="http://schemas.microsoft.com/office/drawing/2014/main" id="{CBC7F81F-CD7D-0049-B88D-EE841B38A15E}"/>
              </a:ext>
            </a:extLst>
          </p:cNvPr>
          <p:cNvSpPr txBox="1"/>
          <p:nvPr/>
        </p:nvSpPr>
        <p:spPr>
          <a:xfrm>
            <a:off x="8646659" y="3068577"/>
            <a:ext cx="1101584" cy="461665"/>
          </a:xfrm>
          <a:prstGeom prst="rect">
            <a:avLst/>
          </a:prstGeom>
          <a:noFill/>
        </p:spPr>
        <p:txBody>
          <a:bodyPr wrap="square" rtlCol="0">
            <a:spAutoFit/>
          </a:bodyPr>
          <a:lstStyle/>
          <a:p>
            <a:r>
              <a:rPr lang="en-US" sz="2400" b="1" dirty="0">
                <a:solidFill>
                  <a:srgbClr val="1127D3"/>
                </a:solidFill>
              </a:rPr>
              <a:t>L*+H</a:t>
            </a:r>
          </a:p>
        </p:txBody>
      </p:sp>
      <p:sp>
        <p:nvSpPr>
          <p:cNvPr id="20" name="TextBox 19">
            <a:extLst>
              <a:ext uri="{FF2B5EF4-FFF2-40B4-BE49-F238E27FC236}">
                <a16:creationId xmlns:a16="http://schemas.microsoft.com/office/drawing/2014/main" id="{03590CFB-CEF4-E344-82FD-137AC54F95F4}"/>
              </a:ext>
            </a:extLst>
          </p:cNvPr>
          <p:cNvSpPr txBox="1"/>
          <p:nvPr/>
        </p:nvSpPr>
        <p:spPr>
          <a:xfrm>
            <a:off x="10501792" y="3068577"/>
            <a:ext cx="1101584" cy="461665"/>
          </a:xfrm>
          <a:prstGeom prst="rect">
            <a:avLst/>
          </a:prstGeom>
          <a:noFill/>
        </p:spPr>
        <p:txBody>
          <a:bodyPr wrap="square" rtlCol="0">
            <a:spAutoFit/>
          </a:bodyPr>
          <a:lstStyle/>
          <a:p>
            <a:r>
              <a:rPr lang="en-US" sz="2400" b="1" dirty="0">
                <a:solidFill>
                  <a:srgbClr val="1127D3"/>
                </a:solidFill>
              </a:rPr>
              <a:t>H+L*</a:t>
            </a:r>
          </a:p>
        </p:txBody>
      </p:sp>
      <p:sp>
        <p:nvSpPr>
          <p:cNvPr id="21" name="TextBox 20">
            <a:extLst>
              <a:ext uri="{FF2B5EF4-FFF2-40B4-BE49-F238E27FC236}">
                <a16:creationId xmlns:a16="http://schemas.microsoft.com/office/drawing/2014/main" id="{CA172EF2-B216-7646-9AC0-F70473F95F75}"/>
              </a:ext>
            </a:extLst>
          </p:cNvPr>
          <p:cNvSpPr txBox="1"/>
          <p:nvPr/>
        </p:nvSpPr>
        <p:spPr>
          <a:xfrm>
            <a:off x="11558367" y="3070187"/>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pic>
        <p:nvPicPr>
          <p:cNvPr id="22" name="Picture 21">
            <a:extLst>
              <a:ext uri="{FF2B5EF4-FFF2-40B4-BE49-F238E27FC236}">
                <a16:creationId xmlns:a16="http://schemas.microsoft.com/office/drawing/2014/main" id="{50891BF8-3AB9-7243-A302-AA9E1389092E}"/>
              </a:ext>
            </a:extLst>
          </p:cNvPr>
          <p:cNvPicPr>
            <a:picLocks noChangeAspect="1"/>
          </p:cNvPicPr>
          <p:nvPr/>
        </p:nvPicPr>
        <p:blipFill>
          <a:blip r:embed="rId15"/>
          <a:stretch>
            <a:fillRect/>
          </a:stretch>
        </p:blipFill>
        <p:spPr>
          <a:xfrm>
            <a:off x="-6244" y="4771479"/>
            <a:ext cx="5867400" cy="2120900"/>
          </a:xfrm>
          <a:prstGeom prst="rect">
            <a:avLst/>
          </a:prstGeom>
        </p:spPr>
      </p:pic>
      <p:pic>
        <p:nvPicPr>
          <p:cNvPr id="6" name="Picture 5">
            <a:extLst>
              <a:ext uri="{FF2B5EF4-FFF2-40B4-BE49-F238E27FC236}">
                <a16:creationId xmlns:a16="http://schemas.microsoft.com/office/drawing/2014/main" id="{A549A781-F6B7-8C44-A1B5-7B2028766E3E}"/>
              </a:ext>
            </a:extLst>
          </p:cNvPr>
          <p:cNvPicPr>
            <a:picLocks noChangeAspect="1"/>
          </p:cNvPicPr>
          <p:nvPr/>
        </p:nvPicPr>
        <p:blipFill>
          <a:blip r:embed="rId16"/>
          <a:stretch>
            <a:fillRect/>
          </a:stretch>
        </p:blipFill>
        <p:spPr>
          <a:xfrm>
            <a:off x="0" y="4218067"/>
            <a:ext cx="1124262" cy="819462"/>
          </a:xfrm>
          <a:prstGeom prst="rect">
            <a:avLst/>
          </a:prstGeom>
        </p:spPr>
      </p:pic>
      <p:sp>
        <p:nvSpPr>
          <p:cNvPr id="23" name="TextBox 22">
            <a:extLst>
              <a:ext uri="{FF2B5EF4-FFF2-40B4-BE49-F238E27FC236}">
                <a16:creationId xmlns:a16="http://schemas.microsoft.com/office/drawing/2014/main" id="{BFB21B14-40E9-E646-9877-B9042F41F8C0}"/>
              </a:ext>
            </a:extLst>
          </p:cNvPr>
          <p:cNvSpPr txBox="1"/>
          <p:nvPr/>
        </p:nvSpPr>
        <p:spPr>
          <a:xfrm>
            <a:off x="820934" y="6070126"/>
            <a:ext cx="1101584" cy="461665"/>
          </a:xfrm>
          <a:prstGeom prst="rect">
            <a:avLst/>
          </a:prstGeom>
          <a:noFill/>
        </p:spPr>
        <p:txBody>
          <a:bodyPr wrap="square" rtlCol="0">
            <a:spAutoFit/>
          </a:bodyPr>
          <a:lstStyle/>
          <a:p>
            <a:r>
              <a:rPr lang="en-US" sz="2400" b="1" dirty="0">
                <a:solidFill>
                  <a:srgbClr val="1127D3"/>
                </a:solidFill>
              </a:rPr>
              <a:t>H*</a:t>
            </a:r>
          </a:p>
        </p:txBody>
      </p:sp>
      <p:sp>
        <p:nvSpPr>
          <p:cNvPr id="24" name="TextBox 23">
            <a:extLst>
              <a:ext uri="{FF2B5EF4-FFF2-40B4-BE49-F238E27FC236}">
                <a16:creationId xmlns:a16="http://schemas.microsoft.com/office/drawing/2014/main" id="{4CCB9CD6-66D5-EA4F-85D0-7010F394CB84}"/>
              </a:ext>
            </a:extLst>
          </p:cNvPr>
          <p:cNvSpPr txBox="1"/>
          <p:nvPr/>
        </p:nvSpPr>
        <p:spPr>
          <a:xfrm>
            <a:off x="1584602" y="6070125"/>
            <a:ext cx="1101584" cy="461665"/>
          </a:xfrm>
          <a:prstGeom prst="rect">
            <a:avLst/>
          </a:prstGeom>
          <a:noFill/>
        </p:spPr>
        <p:txBody>
          <a:bodyPr wrap="square" rtlCol="0">
            <a:spAutoFit/>
          </a:bodyPr>
          <a:lstStyle/>
          <a:p>
            <a:r>
              <a:rPr lang="en-US" sz="2400" b="1" dirty="0">
                <a:solidFill>
                  <a:srgbClr val="1127D3"/>
                </a:solidFill>
              </a:rPr>
              <a:t>L+&lt;H*</a:t>
            </a:r>
          </a:p>
        </p:txBody>
      </p:sp>
      <p:sp>
        <p:nvSpPr>
          <p:cNvPr id="25" name="TextBox 24">
            <a:extLst>
              <a:ext uri="{FF2B5EF4-FFF2-40B4-BE49-F238E27FC236}">
                <a16:creationId xmlns:a16="http://schemas.microsoft.com/office/drawing/2014/main" id="{1684D2EA-947E-C847-AA8B-9F179B3F59BB}"/>
              </a:ext>
            </a:extLst>
          </p:cNvPr>
          <p:cNvSpPr txBox="1"/>
          <p:nvPr/>
        </p:nvSpPr>
        <p:spPr>
          <a:xfrm>
            <a:off x="3457105" y="6070124"/>
            <a:ext cx="1101584" cy="461665"/>
          </a:xfrm>
          <a:prstGeom prst="rect">
            <a:avLst/>
          </a:prstGeom>
          <a:noFill/>
        </p:spPr>
        <p:txBody>
          <a:bodyPr wrap="square" rtlCol="0">
            <a:spAutoFit/>
          </a:bodyPr>
          <a:lstStyle/>
          <a:p>
            <a:r>
              <a:rPr lang="en-US" sz="2400" b="1" dirty="0">
                <a:solidFill>
                  <a:srgbClr val="1127D3"/>
                </a:solidFill>
              </a:rPr>
              <a:t>H+L*</a:t>
            </a:r>
          </a:p>
        </p:txBody>
      </p:sp>
      <p:sp>
        <p:nvSpPr>
          <p:cNvPr id="26" name="TextBox 25">
            <a:extLst>
              <a:ext uri="{FF2B5EF4-FFF2-40B4-BE49-F238E27FC236}">
                <a16:creationId xmlns:a16="http://schemas.microsoft.com/office/drawing/2014/main" id="{2A48F650-4851-C541-9E00-084BF6120F4A}"/>
              </a:ext>
            </a:extLst>
          </p:cNvPr>
          <p:cNvSpPr txBox="1"/>
          <p:nvPr/>
        </p:nvSpPr>
        <p:spPr>
          <a:xfrm>
            <a:off x="4943216" y="6070124"/>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pic>
        <p:nvPicPr>
          <p:cNvPr id="27" name="Online Media 26" descr="decl_Arg">
            <a:hlinkClick r:id="" action="ppaction://media"/>
            <a:extLst>
              <a:ext uri="{FF2B5EF4-FFF2-40B4-BE49-F238E27FC236}">
                <a16:creationId xmlns:a16="http://schemas.microsoft.com/office/drawing/2014/main" id="{33BBD9E9-9449-9A44-B774-4224906A87D7}"/>
              </a:ext>
            </a:extLst>
          </p:cNvPr>
          <p:cNvPicPr>
            <a:picLocks noChangeAspect="1"/>
          </p:cNvPicPr>
          <p:nvPr>
            <a:audioFile r:link="rId4"/>
            <p:extLst>
              <p:ext uri="{DAA4B4D4-6D71-4841-9C94-3DE7FCFB9230}">
                <p14:media xmlns:p14="http://schemas.microsoft.com/office/powerpoint/2010/main" r:embed="rId3"/>
              </p:ext>
            </p:extLst>
          </p:nvPr>
        </p:nvPicPr>
        <p:blipFill>
          <a:blip r:embed="rId13">
            <a:duotone>
              <a:prstClr val="black"/>
              <a:srgbClr val="78EBAD">
                <a:tint val="45000"/>
                <a:satMod val="400000"/>
              </a:srgbClr>
            </a:duotone>
          </a:blip>
          <a:stretch>
            <a:fillRect/>
          </a:stretch>
        </p:blipFill>
        <p:spPr>
          <a:xfrm>
            <a:off x="77974" y="6349004"/>
            <a:ext cx="580024" cy="580024"/>
          </a:xfrm>
          <a:prstGeom prst="rect">
            <a:avLst/>
          </a:prstGeom>
        </p:spPr>
      </p:pic>
      <p:pic>
        <p:nvPicPr>
          <p:cNvPr id="28" name="Online Media 27" descr="decl_PR">
            <a:hlinkClick r:id="" action="ppaction://media"/>
            <a:extLst>
              <a:ext uri="{FF2B5EF4-FFF2-40B4-BE49-F238E27FC236}">
                <a16:creationId xmlns:a16="http://schemas.microsoft.com/office/drawing/2014/main" id="{6DFABF89-145E-A74F-9AC5-913D98F01E85}"/>
              </a:ext>
            </a:extLst>
          </p:cNvPr>
          <p:cNvPicPr>
            <a:picLocks noChangeAspect="1"/>
          </p:cNvPicPr>
          <p:nvPr>
            <a:audioFile r:link="rId6"/>
            <p:extLst>
              <p:ext uri="{DAA4B4D4-6D71-4841-9C94-3DE7FCFB9230}">
                <p14:media xmlns:p14="http://schemas.microsoft.com/office/powerpoint/2010/main" r:embed="rId5"/>
              </p:ext>
            </p:extLst>
          </p:nvPr>
        </p:nvPicPr>
        <p:blipFill>
          <a:blip r:embed="rId13">
            <a:duotone>
              <a:prstClr val="black"/>
              <a:schemeClr val="accent4">
                <a:tint val="45000"/>
                <a:satMod val="400000"/>
              </a:schemeClr>
            </a:duotone>
          </a:blip>
          <a:stretch>
            <a:fillRect/>
          </a:stretch>
        </p:blipFill>
        <p:spPr>
          <a:xfrm>
            <a:off x="6328884" y="3386564"/>
            <a:ext cx="658335" cy="658335"/>
          </a:xfrm>
          <a:prstGeom prst="rect">
            <a:avLst/>
          </a:prstGeom>
        </p:spPr>
      </p:pic>
      <p:pic>
        <p:nvPicPr>
          <p:cNvPr id="29" name="Picture 28">
            <a:extLst>
              <a:ext uri="{FF2B5EF4-FFF2-40B4-BE49-F238E27FC236}">
                <a16:creationId xmlns:a16="http://schemas.microsoft.com/office/drawing/2014/main" id="{85571928-A48E-E844-AAA0-1E408C62CEEE}"/>
              </a:ext>
            </a:extLst>
          </p:cNvPr>
          <p:cNvPicPr>
            <a:picLocks noChangeAspect="1"/>
          </p:cNvPicPr>
          <p:nvPr/>
        </p:nvPicPr>
        <p:blipFill>
          <a:blip r:embed="rId17"/>
          <a:stretch>
            <a:fillRect/>
          </a:stretch>
        </p:blipFill>
        <p:spPr>
          <a:xfrm>
            <a:off x="6490755" y="4771030"/>
            <a:ext cx="5678496" cy="2086969"/>
          </a:xfrm>
          <a:prstGeom prst="rect">
            <a:avLst/>
          </a:prstGeom>
        </p:spPr>
      </p:pic>
      <p:pic>
        <p:nvPicPr>
          <p:cNvPr id="8" name="Picture 7">
            <a:extLst>
              <a:ext uri="{FF2B5EF4-FFF2-40B4-BE49-F238E27FC236}">
                <a16:creationId xmlns:a16="http://schemas.microsoft.com/office/drawing/2014/main" id="{BA50D2D2-6E39-C042-861A-661398289A9B}"/>
              </a:ext>
            </a:extLst>
          </p:cNvPr>
          <p:cNvPicPr>
            <a:picLocks noChangeAspect="1"/>
          </p:cNvPicPr>
          <p:nvPr/>
        </p:nvPicPr>
        <p:blipFill>
          <a:blip r:embed="rId18"/>
          <a:stretch>
            <a:fillRect/>
          </a:stretch>
        </p:blipFill>
        <p:spPr>
          <a:xfrm>
            <a:off x="6307111" y="4218066"/>
            <a:ext cx="1367853" cy="1001127"/>
          </a:xfrm>
          <a:prstGeom prst="rect">
            <a:avLst/>
          </a:prstGeom>
        </p:spPr>
      </p:pic>
      <p:sp>
        <p:nvSpPr>
          <p:cNvPr id="30" name="TextBox 29">
            <a:extLst>
              <a:ext uri="{FF2B5EF4-FFF2-40B4-BE49-F238E27FC236}">
                <a16:creationId xmlns:a16="http://schemas.microsoft.com/office/drawing/2014/main" id="{A32736B5-8A77-0745-99B5-4962FECBD70B}"/>
              </a:ext>
            </a:extLst>
          </p:cNvPr>
          <p:cNvSpPr txBox="1"/>
          <p:nvPr/>
        </p:nvSpPr>
        <p:spPr>
          <a:xfrm>
            <a:off x="7279683" y="6023730"/>
            <a:ext cx="1101584" cy="461665"/>
          </a:xfrm>
          <a:prstGeom prst="rect">
            <a:avLst/>
          </a:prstGeom>
          <a:noFill/>
        </p:spPr>
        <p:txBody>
          <a:bodyPr wrap="square" rtlCol="0">
            <a:spAutoFit/>
          </a:bodyPr>
          <a:lstStyle/>
          <a:p>
            <a:r>
              <a:rPr lang="en-US" sz="2400" b="1" dirty="0">
                <a:solidFill>
                  <a:srgbClr val="1127D3"/>
                </a:solidFill>
              </a:rPr>
              <a:t>L+&lt;H*</a:t>
            </a:r>
          </a:p>
        </p:txBody>
      </p:sp>
      <p:sp>
        <p:nvSpPr>
          <p:cNvPr id="31" name="TextBox 30">
            <a:extLst>
              <a:ext uri="{FF2B5EF4-FFF2-40B4-BE49-F238E27FC236}">
                <a16:creationId xmlns:a16="http://schemas.microsoft.com/office/drawing/2014/main" id="{ADA2AC21-3D78-344F-AE77-7F032EA1AC95}"/>
              </a:ext>
            </a:extLst>
          </p:cNvPr>
          <p:cNvSpPr txBox="1"/>
          <p:nvPr/>
        </p:nvSpPr>
        <p:spPr>
          <a:xfrm>
            <a:off x="10041616" y="6043709"/>
            <a:ext cx="1101584" cy="461665"/>
          </a:xfrm>
          <a:prstGeom prst="rect">
            <a:avLst/>
          </a:prstGeom>
          <a:noFill/>
        </p:spPr>
        <p:txBody>
          <a:bodyPr wrap="square" rtlCol="0">
            <a:spAutoFit/>
          </a:bodyPr>
          <a:lstStyle/>
          <a:p>
            <a:r>
              <a:rPr lang="en-US" sz="2400" b="1" dirty="0">
                <a:solidFill>
                  <a:srgbClr val="1127D3"/>
                </a:solidFill>
              </a:rPr>
              <a:t>L*</a:t>
            </a:r>
          </a:p>
        </p:txBody>
      </p:sp>
      <p:sp>
        <p:nvSpPr>
          <p:cNvPr id="32" name="TextBox 31">
            <a:extLst>
              <a:ext uri="{FF2B5EF4-FFF2-40B4-BE49-F238E27FC236}">
                <a16:creationId xmlns:a16="http://schemas.microsoft.com/office/drawing/2014/main" id="{6E6BE0B1-981C-444A-A7C9-BCA4DC35C9A4}"/>
              </a:ext>
            </a:extLst>
          </p:cNvPr>
          <p:cNvSpPr txBox="1"/>
          <p:nvPr/>
        </p:nvSpPr>
        <p:spPr>
          <a:xfrm>
            <a:off x="10782151" y="6057366"/>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pic>
        <p:nvPicPr>
          <p:cNvPr id="33" name="Online Media 32" descr="decl_PS">
            <a:hlinkClick r:id="" action="ppaction://media"/>
            <a:extLst>
              <a:ext uri="{FF2B5EF4-FFF2-40B4-BE49-F238E27FC236}">
                <a16:creationId xmlns:a16="http://schemas.microsoft.com/office/drawing/2014/main" id="{5CE985F5-6D59-754F-9406-1848A05DF4C0}"/>
              </a:ext>
            </a:extLst>
          </p:cNvPr>
          <p:cNvPicPr>
            <a:picLocks noChangeAspect="1"/>
          </p:cNvPicPr>
          <p:nvPr>
            <a:audioFile r:link="rId8"/>
            <p:extLst>
              <p:ext uri="{DAA4B4D4-6D71-4841-9C94-3DE7FCFB9230}">
                <p14:media xmlns:p14="http://schemas.microsoft.com/office/powerpoint/2010/main" r:embed="rId7"/>
              </p:ext>
            </p:extLst>
          </p:nvPr>
        </p:nvPicPr>
        <p:blipFill>
          <a:blip r:embed="rId13">
            <a:duotone>
              <a:prstClr val="black"/>
              <a:srgbClr val="CF8A77">
                <a:tint val="45000"/>
                <a:satMod val="400000"/>
              </a:srgbClr>
            </a:duotone>
          </a:blip>
          <a:stretch>
            <a:fillRect/>
          </a:stretch>
        </p:blipFill>
        <p:spPr>
          <a:xfrm>
            <a:off x="6580819" y="6239325"/>
            <a:ext cx="698864" cy="698864"/>
          </a:xfrm>
          <a:prstGeom prst="rect">
            <a:avLst/>
          </a:prstGeom>
        </p:spPr>
      </p:pic>
      <p:pic>
        <p:nvPicPr>
          <p:cNvPr id="34" name="Picture 33">
            <a:extLst>
              <a:ext uri="{FF2B5EF4-FFF2-40B4-BE49-F238E27FC236}">
                <a16:creationId xmlns:a16="http://schemas.microsoft.com/office/drawing/2014/main" id="{2575F27D-F4C0-3348-BEDF-D1979A08AD67}"/>
              </a:ext>
            </a:extLst>
          </p:cNvPr>
          <p:cNvPicPr>
            <a:picLocks noChangeAspect="1"/>
          </p:cNvPicPr>
          <p:nvPr/>
        </p:nvPicPr>
        <p:blipFill>
          <a:blip r:embed="rId19"/>
          <a:stretch>
            <a:fillRect/>
          </a:stretch>
        </p:blipFill>
        <p:spPr>
          <a:xfrm>
            <a:off x="10718800" y="230188"/>
            <a:ext cx="1270000" cy="1270000"/>
          </a:xfrm>
          <a:prstGeom prst="rect">
            <a:avLst/>
          </a:prstGeom>
        </p:spPr>
      </p:pic>
      <p:sp>
        <p:nvSpPr>
          <p:cNvPr id="3" name="Slide Number Placeholder 2">
            <a:extLst>
              <a:ext uri="{FF2B5EF4-FFF2-40B4-BE49-F238E27FC236}">
                <a16:creationId xmlns:a16="http://schemas.microsoft.com/office/drawing/2014/main" id="{2442C9DA-2494-1A4F-A23B-DF83483B8781}"/>
              </a:ext>
            </a:extLst>
          </p:cNvPr>
          <p:cNvSpPr>
            <a:spLocks noGrp="1"/>
          </p:cNvSpPr>
          <p:nvPr>
            <p:ph type="sldNum" sz="quarter" idx="12"/>
          </p:nvPr>
        </p:nvSpPr>
        <p:spPr/>
        <p:txBody>
          <a:bodyPr/>
          <a:lstStyle/>
          <a:p>
            <a:fld id="{9C866631-956D-7545-AA54-6ED6415FDFB9}" type="slidenum">
              <a:rPr lang="en-US" smtClean="0"/>
              <a:t>118</a:t>
            </a:fld>
            <a:endParaRPr lang="en-US"/>
          </a:p>
        </p:txBody>
      </p:sp>
    </p:spTree>
    <p:extLst>
      <p:ext uri="{BB962C8B-B14F-4D97-AF65-F5344CB8AC3E}">
        <p14:creationId xmlns:p14="http://schemas.microsoft.com/office/powerpoint/2010/main" val="5784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12" fill="hold"/>
                                        <p:tgtEl>
                                          <p:spTgt spid="2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10" fill="hold"/>
                                        <p:tgtEl>
                                          <p:spTgt spid="2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58"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0"/>
                </p:tgtEl>
              </p:cMediaNode>
            </p:audio>
            <p:audio>
              <p:cMediaNode vol="80000">
                <p:cTn id="20" fill="hold" display="0">
                  <p:stCondLst>
                    <p:cond delay="indefinite"/>
                  </p:stCondLst>
                  <p:endCondLst>
                    <p:cond evt="onStopAudio" delay="0">
                      <p:tgtEl>
                        <p:sldTgt/>
                      </p:tgtEl>
                    </p:cond>
                  </p:endCondLst>
                </p:cTn>
                <p:tgtEl>
                  <p:spTgt spid="27"/>
                </p:tgtEl>
              </p:cMediaNode>
            </p:audio>
            <p:audio>
              <p:cMediaNode vol="80000">
                <p:cTn id="21" fill="hold" display="0">
                  <p:stCondLst>
                    <p:cond delay="indefinite"/>
                  </p:stCondLst>
                  <p:endCondLst>
                    <p:cond evt="onStopAudio" delay="0">
                      <p:tgtEl>
                        <p:sldTgt/>
                      </p:tgtEl>
                    </p:cond>
                  </p:endCondLst>
                </p:cTn>
                <p:tgtEl>
                  <p:spTgt spid="28"/>
                </p:tgtEl>
              </p:cMediaNode>
            </p:audio>
            <p:audio>
              <p:cMediaNode vol="80000">
                <p:cTn id="22" fill="hold" display="0">
                  <p:stCondLst>
                    <p:cond delay="indefinite"/>
                  </p:stCondLst>
                  <p:endCondLst>
                    <p:cond evt="onStopAudio" delay="0">
                      <p:tgtEl>
                        <p:sldTgt/>
                      </p:tgtEl>
                    </p:cond>
                  </p:endCondLst>
                </p:cTn>
                <p:tgtEl>
                  <p:spTgt spid="33"/>
                </p:tgtEl>
              </p:cMediaNode>
            </p:audi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303-FE01-C740-9CF2-EED8EF6A04AD}"/>
              </a:ext>
            </a:extLst>
          </p:cNvPr>
          <p:cNvSpPr>
            <a:spLocks noGrp="1"/>
          </p:cNvSpPr>
          <p:nvPr>
            <p:ph type="title"/>
          </p:nvPr>
        </p:nvSpPr>
        <p:spPr>
          <a:xfrm>
            <a:off x="1410909" y="73264"/>
            <a:ext cx="10515600" cy="1325563"/>
          </a:xfrm>
        </p:spPr>
        <p:txBody>
          <a:bodyPr/>
          <a:lstStyle/>
          <a:p>
            <a:r>
              <a:rPr lang="en-US" dirty="0"/>
              <a:t>YES-NO QUESTIONS</a:t>
            </a:r>
          </a:p>
        </p:txBody>
      </p:sp>
      <p:pic>
        <p:nvPicPr>
          <p:cNvPr id="4" name="Picture 3">
            <a:extLst>
              <a:ext uri="{FF2B5EF4-FFF2-40B4-BE49-F238E27FC236}">
                <a16:creationId xmlns:a16="http://schemas.microsoft.com/office/drawing/2014/main" id="{4DBE77EB-07FC-9A40-9E88-A1921279FAB7}"/>
              </a:ext>
            </a:extLst>
          </p:cNvPr>
          <p:cNvPicPr>
            <a:picLocks noChangeAspect="1"/>
          </p:cNvPicPr>
          <p:nvPr/>
        </p:nvPicPr>
        <p:blipFill>
          <a:blip r:embed="rId10"/>
          <a:stretch>
            <a:fillRect/>
          </a:stretch>
        </p:blipFill>
        <p:spPr>
          <a:xfrm>
            <a:off x="60037" y="974100"/>
            <a:ext cx="1350872" cy="615899"/>
          </a:xfrm>
          <a:prstGeom prst="rect">
            <a:avLst/>
          </a:prstGeom>
        </p:spPr>
      </p:pic>
      <p:pic>
        <p:nvPicPr>
          <p:cNvPr id="16" name="Picture 15">
            <a:extLst>
              <a:ext uri="{FF2B5EF4-FFF2-40B4-BE49-F238E27FC236}">
                <a16:creationId xmlns:a16="http://schemas.microsoft.com/office/drawing/2014/main" id="{51B9F27F-AE10-8240-9885-8223D14B03EA}"/>
              </a:ext>
            </a:extLst>
          </p:cNvPr>
          <p:cNvPicPr>
            <a:picLocks noChangeAspect="1"/>
          </p:cNvPicPr>
          <p:nvPr/>
        </p:nvPicPr>
        <p:blipFill>
          <a:blip r:embed="rId11"/>
          <a:stretch>
            <a:fillRect/>
          </a:stretch>
        </p:blipFill>
        <p:spPr>
          <a:xfrm>
            <a:off x="28244" y="1637000"/>
            <a:ext cx="5962125" cy="2333624"/>
          </a:xfrm>
          <a:prstGeom prst="rect">
            <a:avLst/>
          </a:prstGeom>
        </p:spPr>
      </p:pic>
      <p:pic>
        <p:nvPicPr>
          <p:cNvPr id="17" name="Online Media 16" descr="YN_Mx">
            <a:hlinkClick r:id="" action="ppaction://media"/>
            <a:extLst>
              <a:ext uri="{FF2B5EF4-FFF2-40B4-BE49-F238E27FC236}">
                <a16:creationId xmlns:a16="http://schemas.microsoft.com/office/drawing/2014/main" id="{CCEAE9FC-CFA8-C945-A5D4-B02AB7427987}"/>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rgbClr val="FF0000">
                <a:tint val="45000"/>
                <a:satMod val="400000"/>
              </a:srgbClr>
            </a:duotone>
          </a:blip>
          <a:stretch>
            <a:fillRect/>
          </a:stretch>
        </p:blipFill>
        <p:spPr>
          <a:xfrm>
            <a:off x="28245" y="3331095"/>
            <a:ext cx="665346" cy="665346"/>
          </a:xfrm>
          <a:prstGeom prst="rect">
            <a:avLst/>
          </a:prstGeom>
        </p:spPr>
      </p:pic>
      <p:sp>
        <p:nvSpPr>
          <p:cNvPr id="18" name="TextBox 17">
            <a:extLst>
              <a:ext uri="{FF2B5EF4-FFF2-40B4-BE49-F238E27FC236}">
                <a16:creationId xmlns:a16="http://schemas.microsoft.com/office/drawing/2014/main" id="{C2C85BD0-FF3A-D747-877A-A25F2384A4A4}"/>
              </a:ext>
            </a:extLst>
          </p:cNvPr>
          <p:cNvSpPr txBox="1"/>
          <p:nvPr/>
        </p:nvSpPr>
        <p:spPr>
          <a:xfrm>
            <a:off x="908908" y="3100262"/>
            <a:ext cx="1101584" cy="461665"/>
          </a:xfrm>
          <a:prstGeom prst="rect">
            <a:avLst/>
          </a:prstGeom>
          <a:noFill/>
        </p:spPr>
        <p:txBody>
          <a:bodyPr wrap="square" rtlCol="0">
            <a:spAutoFit/>
          </a:bodyPr>
          <a:lstStyle/>
          <a:p>
            <a:r>
              <a:rPr lang="en-US" sz="2400" b="1" dirty="0">
                <a:solidFill>
                  <a:srgbClr val="1127D3"/>
                </a:solidFill>
              </a:rPr>
              <a:t>L*+H</a:t>
            </a:r>
          </a:p>
        </p:txBody>
      </p:sp>
      <p:sp>
        <p:nvSpPr>
          <p:cNvPr id="19" name="TextBox 18">
            <a:extLst>
              <a:ext uri="{FF2B5EF4-FFF2-40B4-BE49-F238E27FC236}">
                <a16:creationId xmlns:a16="http://schemas.microsoft.com/office/drawing/2014/main" id="{C08781EF-5890-E943-9162-F6FD9F259539}"/>
              </a:ext>
            </a:extLst>
          </p:cNvPr>
          <p:cNvSpPr txBox="1"/>
          <p:nvPr/>
        </p:nvSpPr>
        <p:spPr>
          <a:xfrm>
            <a:off x="4104486" y="3060970"/>
            <a:ext cx="1101584" cy="461665"/>
          </a:xfrm>
          <a:prstGeom prst="rect">
            <a:avLst/>
          </a:prstGeom>
          <a:noFill/>
        </p:spPr>
        <p:txBody>
          <a:bodyPr wrap="square" rtlCol="0">
            <a:spAutoFit/>
          </a:bodyPr>
          <a:lstStyle/>
          <a:p>
            <a:r>
              <a:rPr lang="en-US" sz="2400" b="1" dirty="0">
                <a:solidFill>
                  <a:srgbClr val="1127D3"/>
                </a:solidFill>
              </a:rPr>
              <a:t>L*</a:t>
            </a:r>
          </a:p>
        </p:txBody>
      </p:sp>
      <p:sp>
        <p:nvSpPr>
          <p:cNvPr id="20" name="TextBox 19">
            <a:extLst>
              <a:ext uri="{FF2B5EF4-FFF2-40B4-BE49-F238E27FC236}">
                <a16:creationId xmlns:a16="http://schemas.microsoft.com/office/drawing/2014/main" id="{3DEAF9E3-E9FF-084F-95D7-10D434429C0F}"/>
              </a:ext>
            </a:extLst>
          </p:cNvPr>
          <p:cNvSpPr txBox="1"/>
          <p:nvPr/>
        </p:nvSpPr>
        <p:spPr>
          <a:xfrm>
            <a:off x="5013057" y="3073878"/>
            <a:ext cx="1101584" cy="461665"/>
          </a:xfrm>
          <a:prstGeom prst="rect">
            <a:avLst/>
          </a:prstGeom>
          <a:noFill/>
        </p:spPr>
        <p:txBody>
          <a:bodyPr wrap="square" rtlCol="0">
            <a:spAutoFit/>
          </a:bodyPr>
          <a:lstStyle/>
          <a:p>
            <a:r>
              <a:rPr lang="en-US" sz="2400" b="1" dirty="0">
                <a:solidFill>
                  <a:schemeClr val="accent6">
                    <a:lumMod val="75000"/>
                  </a:schemeClr>
                </a:solidFill>
              </a:rPr>
              <a:t>LH%</a:t>
            </a:r>
          </a:p>
        </p:txBody>
      </p:sp>
      <p:pic>
        <p:nvPicPr>
          <p:cNvPr id="21" name="Picture 20">
            <a:extLst>
              <a:ext uri="{FF2B5EF4-FFF2-40B4-BE49-F238E27FC236}">
                <a16:creationId xmlns:a16="http://schemas.microsoft.com/office/drawing/2014/main" id="{83BC1EEE-23F2-5B42-B3E1-7F126C64F9E3}"/>
              </a:ext>
            </a:extLst>
          </p:cNvPr>
          <p:cNvPicPr>
            <a:picLocks noChangeAspect="1"/>
          </p:cNvPicPr>
          <p:nvPr/>
        </p:nvPicPr>
        <p:blipFill>
          <a:blip r:embed="rId13"/>
          <a:stretch>
            <a:fillRect/>
          </a:stretch>
        </p:blipFill>
        <p:spPr>
          <a:xfrm>
            <a:off x="83029" y="4692142"/>
            <a:ext cx="5588000" cy="2146300"/>
          </a:xfrm>
          <a:prstGeom prst="rect">
            <a:avLst/>
          </a:prstGeom>
        </p:spPr>
      </p:pic>
      <p:pic>
        <p:nvPicPr>
          <p:cNvPr id="6" name="Picture 5">
            <a:extLst>
              <a:ext uri="{FF2B5EF4-FFF2-40B4-BE49-F238E27FC236}">
                <a16:creationId xmlns:a16="http://schemas.microsoft.com/office/drawing/2014/main" id="{B45B6A5C-9463-6443-A44E-B2B9ADE4B4A1}"/>
              </a:ext>
            </a:extLst>
          </p:cNvPr>
          <p:cNvPicPr>
            <a:picLocks noChangeAspect="1"/>
          </p:cNvPicPr>
          <p:nvPr/>
        </p:nvPicPr>
        <p:blipFill>
          <a:blip r:embed="rId14"/>
          <a:stretch>
            <a:fillRect/>
          </a:stretch>
        </p:blipFill>
        <p:spPr>
          <a:xfrm>
            <a:off x="0" y="4218067"/>
            <a:ext cx="1124262" cy="819462"/>
          </a:xfrm>
          <a:prstGeom prst="rect">
            <a:avLst/>
          </a:prstGeom>
        </p:spPr>
      </p:pic>
      <p:sp>
        <p:nvSpPr>
          <p:cNvPr id="22" name="TextBox 21">
            <a:extLst>
              <a:ext uri="{FF2B5EF4-FFF2-40B4-BE49-F238E27FC236}">
                <a16:creationId xmlns:a16="http://schemas.microsoft.com/office/drawing/2014/main" id="{B105911F-3B8F-3849-BBF1-40D290852505}"/>
              </a:ext>
            </a:extLst>
          </p:cNvPr>
          <p:cNvSpPr txBox="1"/>
          <p:nvPr/>
        </p:nvSpPr>
        <p:spPr>
          <a:xfrm>
            <a:off x="733007" y="5995862"/>
            <a:ext cx="1101584" cy="461665"/>
          </a:xfrm>
          <a:prstGeom prst="rect">
            <a:avLst/>
          </a:prstGeom>
          <a:noFill/>
        </p:spPr>
        <p:txBody>
          <a:bodyPr wrap="square" rtlCol="0">
            <a:spAutoFit/>
          </a:bodyPr>
          <a:lstStyle/>
          <a:p>
            <a:r>
              <a:rPr lang="en-US" sz="2400" b="1" dirty="0">
                <a:solidFill>
                  <a:srgbClr val="1127D3"/>
                </a:solidFill>
              </a:rPr>
              <a:t>L+H*</a:t>
            </a:r>
          </a:p>
        </p:txBody>
      </p:sp>
      <p:sp>
        <p:nvSpPr>
          <p:cNvPr id="23" name="TextBox 22">
            <a:extLst>
              <a:ext uri="{FF2B5EF4-FFF2-40B4-BE49-F238E27FC236}">
                <a16:creationId xmlns:a16="http://schemas.microsoft.com/office/drawing/2014/main" id="{F45FE040-C3E5-A74F-B3A1-D7862332C06D}"/>
              </a:ext>
            </a:extLst>
          </p:cNvPr>
          <p:cNvSpPr txBox="1"/>
          <p:nvPr/>
        </p:nvSpPr>
        <p:spPr>
          <a:xfrm>
            <a:off x="3009306" y="5995862"/>
            <a:ext cx="1101584" cy="461665"/>
          </a:xfrm>
          <a:prstGeom prst="rect">
            <a:avLst/>
          </a:prstGeom>
          <a:noFill/>
        </p:spPr>
        <p:txBody>
          <a:bodyPr wrap="square" rtlCol="0">
            <a:spAutoFit/>
          </a:bodyPr>
          <a:lstStyle/>
          <a:p>
            <a:r>
              <a:rPr lang="en-US" sz="2400" b="1" dirty="0">
                <a:solidFill>
                  <a:srgbClr val="1127D3"/>
                </a:solidFill>
              </a:rPr>
              <a:t>L+¡H*</a:t>
            </a:r>
          </a:p>
        </p:txBody>
      </p:sp>
      <p:sp>
        <p:nvSpPr>
          <p:cNvPr id="24" name="TextBox 23">
            <a:extLst>
              <a:ext uri="{FF2B5EF4-FFF2-40B4-BE49-F238E27FC236}">
                <a16:creationId xmlns:a16="http://schemas.microsoft.com/office/drawing/2014/main" id="{11017A31-F1F2-5F47-AFE4-C27D1F240DD6}"/>
              </a:ext>
            </a:extLst>
          </p:cNvPr>
          <p:cNvSpPr txBox="1"/>
          <p:nvPr/>
        </p:nvSpPr>
        <p:spPr>
          <a:xfrm>
            <a:off x="5156802" y="5995861"/>
            <a:ext cx="1101584" cy="461665"/>
          </a:xfrm>
          <a:prstGeom prst="rect">
            <a:avLst/>
          </a:prstGeom>
          <a:noFill/>
        </p:spPr>
        <p:txBody>
          <a:bodyPr wrap="square" rtlCol="0">
            <a:spAutoFit/>
          </a:bodyPr>
          <a:lstStyle/>
          <a:p>
            <a:r>
              <a:rPr lang="en-US" sz="2400" b="1" dirty="0">
                <a:solidFill>
                  <a:schemeClr val="accent6">
                    <a:lumMod val="75000"/>
                  </a:schemeClr>
                </a:solidFill>
              </a:rPr>
              <a:t>HL%</a:t>
            </a:r>
          </a:p>
        </p:txBody>
      </p:sp>
      <p:pic>
        <p:nvPicPr>
          <p:cNvPr id="25" name="Online Media 24" descr="YN_AR">
            <a:hlinkClick r:id="" action="ppaction://media"/>
            <a:extLst>
              <a:ext uri="{FF2B5EF4-FFF2-40B4-BE49-F238E27FC236}">
                <a16:creationId xmlns:a16="http://schemas.microsoft.com/office/drawing/2014/main" id="{BE809CF8-AF1D-0341-A4B5-F45132E01C77}"/>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rgbClr val="78EBAD">
                <a:tint val="45000"/>
                <a:satMod val="400000"/>
              </a:srgbClr>
            </a:duotone>
          </a:blip>
          <a:stretch>
            <a:fillRect/>
          </a:stretch>
        </p:blipFill>
        <p:spPr>
          <a:xfrm>
            <a:off x="75009" y="6238653"/>
            <a:ext cx="657998" cy="657998"/>
          </a:xfrm>
          <a:prstGeom prst="rect">
            <a:avLst/>
          </a:prstGeom>
        </p:spPr>
      </p:pic>
      <p:pic>
        <p:nvPicPr>
          <p:cNvPr id="3" name="Picture 2">
            <a:extLst>
              <a:ext uri="{FF2B5EF4-FFF2-40B4-BE49-F238E27FC236}">
                <a16:creationId xmlns:a16="http://schemas.microsoft.com/office/drawing/2014/main" id="{D3D2B1D1-4827-304B-AC40-B5FF1A0F089E}"/>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6307110" y="1637000"/>
            <a:ext cx="5859453" cy="2621884"/>
          </a:xfrm>
          <a:prstGeom prst="rect">
            <a:avLst/>
          </a:prstGeom>
        </p:spPr>
      </p:pic>
      <p:pic>
        <p:nvPicPr>
          <p:cNvPr id="26" name="Picture 25">
            <a:extLst>
              <a:ext uri="{FF2B5EF4-FFF2-40B4-BE49-F238E27FC236}">
                <a16:creationId xmlns:a16="http://schemas.microsoft.com/office/drawing/2014/main" id="{0C0D517E-ACA4-B94E-8B3F-DA30673997F0}"/>
              </a:ext>
            </a:extLst>
          </p:cNvPr>
          <p:cNvPicPr>
            <a:picLocks noChangeAspect="1"/>
          </p:cNvPicPr>
          <p:nvPr/>
        </p:nvPicPr>
        <p:blipFill>
          <a:blip r:embed="rId16"/>
          <a:stretch>
            <a:fillRect/>
          </a:stretch>
        </p:blipFill>
        <p:spPr>
          <a:xfrm>
            <a:off x="6522044" y="4751074"/>
            <a:ext cx="5321300" cy="2082800"/>
          </a:xfrm>
          <a:prstGeom prst="rect">
            <a:avLst/>
          </a:prstGeom>
        </p:spPr>
      </p:pic>
      <p:pic>
        <p:nvPicPr>
          <p:cNvPr id="7" name="Picture 6">
            <a:extLst>
              <a:ext uri="{FF2B5EF4-FFF2-40B4-BE49-F238E27FC236}">
                <a16:creationId xmlns:a16="http://schemas.microsoft.com/office/drawing/2014/main" id="{B7C4075A-72D6-514F-B1FD-CA866E5538EC}"/>
              </a:ext>
            </a:extLst>
          </p:cNvPr>
          <p:cNvPicPr>
            <a:picLocks noChangeAspect="1"/>
          </p:cNvPicPr>
          <p:nvPr/>
        </p:nvPicPr>
        <p:blipFill>
          <a:blip r:embed="rId17"/>
          <a:stretch>
            <a:fillRect/>
          </a:stretch>
        </p:blipFill>
        <p:spPr>
          <a:xfrm>
            <a:off x="6307111" y="4218066"/>
            <a:ext cx="1367853" cy="1001127"/>
          </a:xfrm>
          <a:prstGeom prst="rect">
            <a:avLst/>
          </a:prstGeom>
        </p:spPr>
      </p:pic>
      <p:sp>
        <p:nvSpPr>
          <p:cNvPr id="27" name="TextBox 26">
            <a:extLst>
              <a:ext uri="{FF2B5EF4-FFF2-40B4-BE49-F238E27FC236}">
                <a16:creationId xmlns:a16="http://schemas.microsoft.com/office/drawing/2014/main" id="{CC5C8630-A37B-8D46-8A96-79B119E3FDC6}"/>
              </a:ext>
            </a:extLst>
          </p:cNvPr>
          <p:cNvSpPr txBox="1"/>
          <p:nvPr/>
        </p:nvSpPr>
        <p:spPr>
          <a:xfrm>
            <a:off x="7526801" y="6050300"/>
            <a:ext cx="1101584" cy="461665"/>
          </a:xfrm>
          <a:prstGeom prst="rect">
            <a:avLst/>
          </a:prstGeom>
          <a:noFill/>
        </p:spPr>
        <p:txBody>
          <a:bodyPr wrap="square" rtlCol="0">
            <a:spAutoFit/>
          </a:bodyPr>
          <a:lstStyle/>
          <a:p>
            <a:r>
              <a:rPr lang="en-US" sz="2400" b="1" dirty="0">
                <a:solidFill>
                  <a:srgbClr val="1127D3"/>
                </a:solidFill>
              </a:rPr>
              <a:t>L*+H</a:t>
            </a:r>
          </a:p>
        </p:txBody>
      </p:sp>
      <p:sp>
        <p:nvSpPr>
          <p:cNvPr id="28" name="TextBox 27">
            <a:extLst>
              <a:ext uri="{FF2B5EF4-FFF2-40B4-BE49-F238E27FC236}">
                <a16:creationId xmlns:a16="http://schemas.microsoft.com/office/drawing/2014/main" id="{C9597196-55F3-D347-BCB4-1457EF05B5B5}"/>
              </a:ext>
            </a:extLst>
          </p:cNvPr>
          <p:cNvSpPr txBox="1"/>
          <p:nvPr/>
        </p:nvSpPr>
        <p:spPr>
          <a:xfrm>
            <a:off x="10122597" y="6037800"/>
            <a:ext cx="1101584" cy="461665"/>
          </a:xfrm>
          <a:prstGeom prst="rect">
            <a:avLst/>
          </a:prstGeom>
          <a:noFill/>
        </p:spPr>
        <p:txBody>
          <a:bodyPr wrap="square" rtlCol="0">
            <a:spAutoFit/>
          </a:bodyPr>
          <a:lstStyle/>
          <a:p>
            <a:r>
              <a:rPr lang="en-US" sz="2400" b="1" dirty="0">
                <a:solidFill>
                  <a:srgbClr val="1127D3"/>
                </a:solidFill>
              </a:rPr>
              <a:t>L*</a:t>
            </a:r>
          </a:p>
        </p:txBody>
      </p:sp>
      <p:sp>
        <p:nvSpPr>
          <p:cNvPr id="29" name="TextBox 28">
            <a:extLst>
              <a:ext uri="{FF2B5EF4-FFF2-40B4-BE49-F238E27FC236}">
                <a16:creationId xmlns:a16="http://schemas.microsoft.com/office/drawing/2014/main" id="{E811DFF1-2A7B-2745-B5EC-AEBB8CB76372}"/>
              </a:ext>
            </a:extLst>
          </p:cNvPr>
          <p:cNvSpPr txBox="1"/>
          <p:nvPr/>
        </p:nvSpPr>
        <p:spPr>
          <a:xfrm>
            <a:off x="11224181" y="6037800"/>
            <a:ext cx="1101584" cy="461665"/>
          </a:xfrm>
          <a:prstGeom prst="rect">
            <a:avLst/>
          </a:prstGeom>
          <a:noFill/>
        </p:spPr>
        <p:txBody>
          <a:bodyPr wrap="square" rtlCol="0">
            <a:spAutoFit/>
          </a:bodyPr>
          <a:lstStyle/>
          <a:p>
            <a:r>
              <a:rPr lang="en-US" sz="2400" b="1" dirty="0">
                <a:solidFill>
                  <a:schemeClr val="accent6">
                    <a:lumMod val="75000"/>
                  </a:schemeClr>
                </a:solidFill>
              </a:rPr>
              <a:t>HH%</a:t>
            </a:r>
          </a:p>
        </p:txBody>
      </p:sp>
      <p:pic>
        <p:nvPicPr>
          <p:cNvPr id="30" name="Online Media 29" descr="YN_PS">
            <a:hlinkClick r:id="" action="ppaction://media"/>
            <a:extLst>
              <a:ext uri="{FF2B5EF4-FFF2-40B4-BE49-F238E27FC236}">
                <a16:creationId xmlns:a16="http://schemas.microsoft.com/office/drawing/2014/main" id="{0419673F-0E34-6340-BEF2-BB6C40F7A863}"/>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rgbClr val="CF8A77">
                <a:tint val="45000"/>
                <a:satMod val="400000"/>
              </a:srgbClr>
            </a:duotone>
          </a:blip>
          <a:stretch>
            <a:fillRect/>
          </a:stretch>
        </p:blipFill>
        <p:spPr>
          <a:xfrm>
            <a:off x="6509577" y="6258428"/>
            <a:ext cx="715624" cy="715624"/>
          </a:xfrm>
          <a:prstGeom prst="rect">
            <a:avLst/>
          </a:prstGeom>
        </p:spPr>
      </p:pic>
      <p:pic>
        <p:nvPicPr>
          <p:cNvPr id="31" name="Picture 30">
            <a:extLst>
              <a:ext uri="{FF2B5EF4-FFF2-40B4-BE49-F238E27FC236}">
                <a16:creationId xmlns:a16="http://schemas.microsoft.com/office/drawing/2014/main" id="{4A18B782-2E1A-2849-9A66-EE8689248A55}"/>
              </a:ext>
            </a:extLst>
          </p:cNvPr>
          <p:cNvPicPr>
            <a:picLocks noChangeAspect="1"/>
          </p:cNvPicPr>
          <p:nvPr/>
        </p:nvPicPr>
        <p:blipFill>
          <a:blip r:embed="rId18"/>
          <a:stretch>
            <a:fillRect/>
          </a:stretch>
        </p:blipFill>
        <p:spPr>
          <a:xfrm>
            <a:off x="10718800" y="230188"/>
            <a:ext cx="1270000" cy="1270000"/>
          </a:xfrm>
          <a:prstGeom prst="rect">
            <a:avLst/>
          </a:prstGeom>
        </p:spPr>
      </p:pic>
      <p:pic>
        <p:nvPicPr>
          <p:cNvPr id="5" name="Picture 4">
            <a:extLst>
              <a:ext uri="{FF2B5EF4-FFF2-40B4-BE49-F238E27FC236}">
                <a16:creationId xmlns:a16="http://schemas.microsoft.com/office/drawing/2014/main" id="{49E2C528-F971-6144-BFCF-9EE41075FDED}"/>
              </a:ext>
            </a:extLst>
          </p:cNvPr>
          <p:cNvPicPr>
            <a:picLocks noChangeAspect="1"/>
          </p:cNvPicPr>
          <p:nvPr/>
        </p:nvPicPr>
        <p:blipFill>
          <a:blip r:embed="rId19"/>
          <a:stretch>
            <a:fillRect/>
          </a:stretch>
        </p:blipFill>
        <p:spPr>
          <a:xfrm>
            <a:off x="6321002" y="1095800"/>
            <a:ext cx="2525221" cy="606053"/>
          </a:xfrm>
          <a:prstGeom prst="rect">
            <a:avLst/>
          </a:prstGeom>
        </p:spPr>
      </p:pic>
      <p:pic>
        <p:nvPicPr>
          <p:cNvPr id="8" name="Online Media 7" descr="YN_RD">
            <a:hlinkClick r:id="" action="ppaction://media"/>
            <a:extLst>
              <a:ext uri="{FF2B5EF4-FFF2-40B4-BE49-F238E27FC236}">
                <a16:creationId xmlns:a16="http://schemas.microsoft.com/office/drawing/2014/main" id="{8367CD8D-9D42-AA4C-9E58-092C7EC10AB1}"/>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prstClr val="black"/>
              <a:schemeClr val="accent4">
                <a:tint val="45000"/>
                <a:satMod val="400000"/>
              </a:schemeClr>
            </a:duotone>
          </a:blip>
          <a:stretch>
            <a:fillRect/>
          </a:stretch>
        </p:blipFill>
        <p:spPr>
          <a:xfrm>
            <a:off x="6293965" y="3630345"/>
            <a:ext cx="719868" cy="719868"/>
          </a:xfrm>
          <a:prstGeom prst="rect">
            <a:avLst/>
          </a:prstGeom>
        </p:spPr>
      </p:pic>
      <p:sp>
        <p:nvSpPr>
          <p:cNvPr id="32" name="TextBox 31">
            <a:extLst>
              <a:ext uri="{FF2B5EF4-FFF2-40B4-BE49-F238E27FC236}">
                <a16:creationId xmlns:a16="http://schemas.microsoft.com/office/drawing/2014/main" id="{263A24EA-9DA5-0E4F-9B18-581C414CBE3A}"/>
              </a:ext>
            </a:extLst>
          </p:cNvPr>
          <p:cNvSpPr txBox="1"/>
          <p:nvPr/>
        </p:nvSpPr>
        <p:spPr>
          <a:xfrm>
            <a:off x="7112842" y="3495043"/>
            <a:ext cx="1101584" cy="461665"/>
          </a:xfrm>
          <a:prstGeom prst="rect">
            <a:avLst/>
          </a:prstGeom>
          <a:noFill/>
        </p:spPr>
        <p:txBody>
          <a:bodyPr wrap="square" rtlCol="0">
            <a:spAutoFit/>
          </a:bodyPr>
          <a:lstStyle/>
          <a:p>
            <a:r>
              <a:rPr lang="en-US" sz="2400" b="1" dirty="0">
                <a:solidFill>
                  <a:srgbClr val="1127D3"/>
                </a:solidFill>
              </a:rPr>
              <a:t>L*+H</a:t>
            </a:r>
          </a:p>
        </p:txBody>
      </p:sp>
      <p:sp>
        <p:nvSpPr>
          <p:cNvPr id="33" name="TextBox 32">
            <a:extLst>
              <a:ext uri="{FF2B5EF4-FFF2-40B4-BE49-F238E27FC236}">
                <a16:creationId xmlns:a16="http://schemas.microsoft.com/office/drawing/2014/main" id="{F2A41D83-9B9E-C34C-914C-174576F4A4B3}"/>
              </a:ext>
            </a:extLst>
          </p:cNvPr>
          <p:cNvSpPr txBox="1"/>
          <p:nvPr/>
        </p:nvSpPr>
        <p:spPr>
          <a:xfrm>
            <a:off x="8180728" y="3495042"/>
            <a:ext cx="1101584" cy="461665"/>
          </a:xfrm>
          <a:prstGeom prst="rect">
            <a:avLst/>
          </a:prstGeom>
          <a:noFill/>
        </p:spPr>
        <p:txBody>
          <a:bodyPr wrap="square" rtlCol="0">
            <a:spAutoFit/>
          </a:bodyPr>
          <a:lstStyle/>
          <a:p>
            <a:r>
              <a:rPr lang="en-US" sz="2400" b="1" dirty="0">
                <a:solidFill>
                  <a:srgbClr val="1127D3"/>
                </a:solidFill>
              </a:rPr>
              <a:t>H*</a:t>
            </a:r>
          </a:p>
        </p:txBody>
      </p:sp>
      <p:sp>
        <p:nvSpPr>
          <p:cNvPr id="34" name="TextBox 33">
            <a:extLst>
              <a:ext uri="{FF2B5EF4-FFF2-40B4-BE49-F238E27FC236}">
                <a16:creationId xmlns:a16="http://schemas.microsoft.com/office/drawing/2014/main" id="{F7A4CBF7-C2D7-BF45-8DAB-318F4CFC19B5}"/>
              </a:ext>
            </a:extLst>
          </p:cNvPr>
          <p:cNvSpPr txBox="1"/>
          <p:nvPr/>
        </p:nvSpPr>
        <p:spPr>
          <a:xfrm>
            <a:off x="9824981" y="3481103"/>
            <a:ext cx="1101584" cy="461665"/>
          </a:xfrm>
          <a:prstGeom prst="rect">
            <a:avLst/>
          </a:prstGeom>
          <a:noFill/>
        </p:spPr>
        <p:txBody>
          <a:bodyPr wrap="square" rtlCol="0">
            <a:spAutoFit/>
          </a:bodyPr>
          <a:lstStyle/>
          <a:p>
            <a:r>
              <a:rPr lang="en-US" sz="2400" b="1" dirty="0">
                <a:solidFill>
                  <a:srgbClr val="1127D3"/>
                </a:solidFill>
              </a:rPr>
              <a:t>H+L*</a:t>
            </a:r>
          </a:p>
        </p:txBody>
      </p:sp>
      <p:sp>
        <p:nvSpPr>
          <p:cNvPr id="35" name="TextBox 34">
            <a:extLst>
              <a:ext uri="{FF2B5EF4-FFF2-40B4-BE49-F238E27FC236}">
                <a16:creationId xmlns:a16="http://schemas.microsoft.com/office/drawing/2014/main" id="{80532B18-0055-A945-AE55-B150710BE147}"/>
              </a:ext>
            </a:extLst>
          </p:cNvPr>
          <p:cNvSpPr txBox="1"/>
          <p:nvPr/>
        </p:nvSpPr>
        <p:spPr>
          <a:xfrm>
            <a:off x="10673389" y="3499950"/>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sp>
        <p:nvSpPr>
          <p:cNvPr id="36" name="TextBox 35">
            <a:extLst>
              <a:ext uri="{FF2B5EF4-FFF2-40B4-BE49-F238E27FC236}">
                <a16:creationId xmlns:a16="http://schemas.microsoft.com/office/drawing/2014/main" id="{C8A5ED1B-3FC2-5041-9241-9B30F33B6195}"/>
              </a:ext>
            </a:extLst>
          </p:cNvPr>
          <p:cNvSpPr txBox="1"/>
          <p:nvPr/>
        </p:nvSpPr>
        <p:spPr>
          <a:xfrm>
            <a:off x="11090416" y="3505789"/>
            <a:ext cx="1101584" cy="461665"/>
          </a:xfrm>
          <a:prstGeom prst="rect">
            <a:avLst/>
          </a:prstGeom>
          <a:noFill/>
        </p:spPr>
        <p:txBody>
          <a:bodyPr wrap="square" rtlCol="0">
            <a:spAutoFit/>
          </a:bodyPr>
          <a:lstStyle/>
          <a:p>
            <a:r>
              <a:rPr lang="en-US" sz="2400" b="1" dirty="0">
                <a:solidFill>
                  <a:srgbClr val="1127D3"/>
                </a:solidFill>
              </a:rPr>
              <a:t>H+L*</a:t>
            </a:r>
          </a:p>
        </p:txBody>
      </p:sp>
      <p:sp>
        <p:nvSpPr>
          <p:cNvPr id="37" name="TextBox 36">
            <a:extLst>
              <a:ext uri="{FF2B5EF4-FFF2-40B4-BE49-F238E27FC236}">
                <a16:creationId xmlns:a16="http://schemas.microsoft.com/office/drawing/2014/main" id="{E75DF84D-AEB0-0246-A0C8-72B2773D4C8D}"/>
              </a:ext>
            </a:extLst>
          </p:cNvPr>
          <p:cNvSpPr txBox="1"/>
          <p:nvPr/>
        </p:nvSpPr>
        <p:spPr>
          <a:xfrm>
            <a:off x="11760517" y="3515212"/>
            <a:ext cx="1101584" cy="461665"/>
          </a:xfrm>
          <a:prstGeom prst="rect">
            <a:avLst/>
          </a:prstGeom>
          <a:noFill/>
        </p:spPr>
        <p:txBody>
          <a:bodyPr wrap="square" rtlCol="0">
            <a:spAutoFit/>
          </a:bodyPr>
          <a:lstStyle/>
          <a:p>
            <a:r>
              <a:rPr lang="en-US" sz="2400" b="1" dirty="0">
                <a:solidFill>
                  <a:schemeClr val="accent6">
                    <a:lumMod val="75000"/>
                  </a:schemeClr>
                </a:solidFill>
              </a:rPr>
              <a:t>L%</a:t>
            </a:r>
          </a:p>
        </p:txBody>
      </p:sp>
      <p:sp>
        <p:nvSpPr>
          <p:cNvPr id="9" name="Slide Number Placeholder 8">
            <a:extLst>
              <a:ext uri="{FF2B5EF4-FFF2-40B4-BE49-F238E27FC236}">
                <a16:creationId xmlns:a16="http://schemas.microsoft.com/office/drawing/2014/main" id="{12BB6444-E4EB-814F-A706-E48CF985E3B0}"/>
              </a:ext>
            </a:extLst>
          </p:cNvPr>
          <p:cNvSpPr>
            <a:spLocks noGrp="1"/>
          </p:cNvSpPr>
          <p:nvPr>
            <p:ph type="sldNum" sz="quarter" idx="12"/>
          </p:nvPr>
        </p:nvSpPr>
        <p:spPr/>
        <p:txBody>
          <a:bodyPr/>
          <a:lstStyle/>
          <a:p>
            <a:fld id="{9C866631-956D-7545-AA54-6ED6415FDFB9}" type="slidenum">
              <a:rPr lang="en-US" smtClean="0"/>
              <a:t>119</a:t>
            </a:fld>
            <a:endParaRPr lang="en-US"/>
          </a:p>
        </p:txBody>
      </p:sp>
    </p:spTree>
    <p:extLst>
      <p:ext uri="{BB962C8B-B14F-4D97-AF65-F5344CB8AC3E}">
        <p14:creationId xmlns:p14="http://schemas.microsoft.com/office/powerpoint/2010/main" val="85012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52" fill="hold"/>
                                        <p:tgtEl>
                                          <p:spTgt spid="2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23" fill="hold"/>
                                        <p:tgtEl>
                                          <p:spTgt spid="3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7"/>
                </p:tgtEl>
              </p:cMediaNode>
            </p:audio>
            <p:audio>
              <p:cMediaNode vol="80000">
                <p:cTn id="20" fill="hold" display="0">
                  <p:stCondLst>
                    <p:cond delay="indefinite"/>
                  </p:stCondLst>
                  <p:endCondLst>
                    <p:cond evt="onStopAudio" delay="0">
                      <p:tgtEl>
                        <p:sldTgt/>
                      </p:tgtEl>
                    </p:cond>
                  </p:endCondLst>
                </p:cTn>
                <p:tgtEl>
                  <p:spTgt spid="25"/>
                </p:tgtEl>
              </p:cMediaNode>
            </p:audio>
            <p:audio>
              <p:cMediaNode vol="80000">
                <p:cTn id="21" fill="hold" display="0">
                  <p:stCondLst>
                    <p:cond delay="indefinite"/>
                  </p:stCondLst>
                  <p:endCondLst>
                    <p:cond evt="onStopAudio" delay="0">
                      <p:tgtEl>
                        <p:sldTgt/>
                      </p:tgtEl>
                    </p:cond>
                  </p:endCondLst>
                </p:cTn>
                <p:tgtEl>
                  <p:spTgt spid="30"/>
                </p:tgtEl>
              </p:cMediaNode>
            </p:audio>
            <p:audio>
              <p:cMediaNode vol="80000">
                <p:cTn id="22"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9DE7-6F2E-614C-9109-AD169C20DB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96AF7A-DF8E-E244-A105-7665D8F03C40}"/>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6E4C339E-59AD-6C47-BC04-675B93522D6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303709" y="2088341"/>
            <a:ext cx="1021617" cy="2878992"/>
          </a:xfrm>
          <a:prstGeom prst="rect">
            <a:avLst/>
          </a:prstGeom>
        </p:spPr>
      </p:pic>
      <p:pic>
        <p:nvPicPr>
          <p:cNvPr id="13" name="Picture 12">
            <a:extLst>
              <a:ext uri="{FF2B5EF4-FFF2-40B4-BE49-F238E27FC236}">
                <a16:creationId xmlns:a16="http://schemas.microsoft.com/office/drawing/2014/main" id="{9206051F-862F-154C-8853-7A4300A7E794}"/>
              </a:ext>
            </a:extLst>
          </p:cNvPr>
          <p:cNvPicPr>
            <a:picLocks noChangeAspect="1"/>
          </p:cNvPicPr>
          <p:nvPr/>
        </p:nvPicPr>
        <p:blipFill>
          <a:blip r:embed="rId3"/>
          <a:stretch>
            <a:fillRect/>
          </a:stretch>
        </p:blipFill>
        <p:spPr>
          <a:xfrm>
            <a:off x="672883" y="1825625"/>
            <a:ext cx="10846234" cy="4721302"/>
          </a:xfrm>
          <a:prstGeom prst="rect">
            <a:avLst/>
          </a:prstGeom>
        </p:spPr>
      </p:pic>
      <p:sp>
        <p:nvSpPr>
          <p:cNvPr id="15" name="Line Callout 1 (Border and Accent Bar) 14">
            <a:extLst>
              <a:ext uri="{FF2B5EF4-FFF2-40B4-BE49-F238E27FC236}">
                <a16:creationId xmlns:a16="http://schemas.microsoft.com/office/drawing/2014/main" id="{6E16E2BF-C79D-DA40-BA7A-20553C32A19D}"/>
              </a:ext>
            </a:extLst>
          </p:cNvPr>
          <p:cNvSpPr/>
          <p:nvPr/>
        </p:nvSpPr>
        <p:spPr>
          <a:xfrm>
            <a:off x="3587263" y="410341"/>
            <a:ext cx="1289538" cy="904320"/>
          </a:xfrm>
          <a:prstGeom prst="accentBorderCallout1">
            <a:avLst>
              <a:gd name="adj1" fmla="val 18750"/>
              <a:gd name="adj2" fmla="val -8333"/>
              <a:gd name="adj3" fmla="val 192637"/>
              <a:gd name="adj4" fmla="val -91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TBU</a:t>
            </a:r>
            <a:endParaRPr lang="en-US" dirty="0"/>
          </a:p>
        </p:txBody>
      </p:sp>
      <p:sp>
        <p:nvSpPr>
          <p:cNvPr id="16" name="Line Callout 1 (Border and Accent Bar) 15">
            <a:extLst>
              <a:ext uri="{FF2B5EF4-FFF2-40B4-BE49-F238E27FC236}">
                <a16:creationId xmlns:a16="http://schemas.microsoft.com/office/drawing/2014/main" id="{1C983C50-ADAF-1F48-91D2-ECB97FDD0430}"/>
              </a:ext>
            </a:extLst>
          </p:cNvPr>
          <p:cNvSpPr/>
          <p:nvPr/>
        </p:nvSpPr>
        <p:spPr>
          <a:xfrm>
            <a:off x="6919056" y="1272504"/>
            <a:ext cx="1289538" cy="904320"/>
          </a:xfrm>
          <a:prstGeom prst="accentBorderCallout1">
            <a:avLst>
              <a:gd name="adj1" fmla="val 18750"/>
              <a:gd name="adj2" fmla="val -8333"/>
              <a:gd name="adj3" fmla="val 192637"/>
              <a:gd name="adj4" fmla="val -91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TBU</a:t>
            </a:r>
            <a:endParaRPr lang="en-US" dirty="0"/>
          </a:p>
        </p:txBody>
      </p:sp>
      <p:sp>
        <p:nvSpPr>
          <p:cNvPr id="17" name="Line Callout 1 (Border and Accent Bar) 16">
            <a:extLst>
              <a:ext uri="{FF2B5EF4-FFF2-40B4-BE49-F238E27FC236}">
                <a16:creationId xmlns:a16="http://schemas.microsoft.com/office/drawing/2014/main" id="{A251B7B5-2E82-084B-8F7C-4F4521BE502D}"/>
              </a:ext>
            </a:extLst>
          </p:cNvPr>
          <p:cNvSpPr/>
          <p:nvPr/>
        </p:nvSpPr>
        <p:spPr>
          <a:xfrm>
            <a:off x="9787140" y="971350"/>
            <a:ext cx="1289538" cy="904320"/>
          </a:xfrm>
          <a:prstGeom prst="accentBorderCallout1">
            <a:avLst>
              <a:gd name="adj1" fmla="val 18750"/>
              <a:gd name="adj2" fmla="val -8333"/>
              <a:gd name="adj3" fmla="val 192637"/>
              <a:gd name="adj4" fmla="val -91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TBU</a:t>
            </a:r>
            <a:endParaRPr lang="en-US" dirty="0"/>
          </a:p>
        </p:txBody>
      </p:sp>
      <p:sp>
        <p:nvSpPr>
          <p:cNvPr id="4" name="Slide Number Placeholder 3">
            <a:extLst>
              <a:ext uri="{FF2B5EF4-FFF2-40B4-BE49-F238E27FC236}">
                <a16:creationId xmlns:a16="http://schemas.microsoft.com/office/drawing/2014/main" id="{BA60F832-8E26-6444-97B1-5BCDFD0EB411}"/>
              </a:ext>
            </a:extLst>
          </p:cNvPr>
          <p:cNvSpPr>
            <a:spLocks noGrp="1"/>
          </p:cNvSpPr>
          <p:nvPr>
            <p:ph type="sldNum" sz="quarter" idx="12"/>
          </p:nvPr>
        </p:nvSpPr>
        <p:spPr/>
        <p:txBody>
          <a:bodyPr/>
          <a:lstStyle/>
          <a:p>
            <a:fld id="{9C866631-956D-7545-AA54-6ED6415FDFB9}" type="slidenum">
              <a:rPr lang="en-US" smtClean="0"/>
              <a:t>12</a:t>
            </a:fld>
            <a:endParaRPr lang="en-US"/>
          </a:p>
        </p:txBody>
      </p:sp>
    </p:spTree>
    <p:extLst>
      <p:ext uri="{BB962C8B-B14F-4D97-AF65-F5344CB8AC3E}">
        <p14:creationId xmlns:p14="http://schemas.microsoft.com/office/powerpoint/2010/main" val="378685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FD68-AB2F-9B46-9710-F1AB05414A40}"/>
              </a:ext>
            </a:extLst>
          </p:cNvPr>
          <p:cNvSpPr>
            <a:spLocks noGrp="1"/>
          </p:cNvSpPr>
          <p:nvPr>
            <p:ph type="title"/>
          </p:nvPr>
        </p:nvSpPr>
        <p:spPr>
          <a:xfrm>
            <a:off x="674557" y="367273"/>
            <a:ext cx="10515600" cy="1325563"/>
          </a:xfrm>
        </p:spPr>
        <p:txBody>
          <a:bodyPr/>
          <a:lstStyle/>
          <a:p>
            <a:r>
              <a:rPr lang="en-US" dirty="0"/>
              <a:t>DECIDING ON TONAL CATEGORIES</a:t>
            </a:r>
          </a:p>
        </p:txBody>
      </p:sp>
      <p:graphicFrame>
        <p:nvGraphicFramePr>
          <p:cNvPr id="4" name="Content Placeholder 3">
            <a:extLst>
              <a:ext uri="{FF2B5EF4-FFF2-40B4-BE49-F238E27FC236}">
                <a16:creationId xmlns:a16="http://schemas.microsoft.com/office/drawing/2014/main" id="{D5DB7546-E5C2-F344-9098-EE0FD05E8660}"/>
              </a:ext>
            </a:extLst>
          </p:cNvPr>
          <p:cNvGraphicFramePr>
            <a:graphicFrameLocks noGrp="1"/>
          </p:cNvGraphicFramePr>
          <p:nvPr>
            <p:ph idx="1"/>
          </p:nvPr>
        </p:nvGraphicFramePr>
        <p:xfrm>
          <a:off x="1268542" y="664928"/>
          <a:ext cx="9654915" cy="3397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658A472-EBD4-AB42-9015-32530E56222B}"/>
              </a:ext>
            </a:extLst>
          </p:cNvPr>
          <p:cNvGraphicFramePr/>
          <p:nvPr>
            <p:extLst>
              <p:ext uri="{D42A27DB-BD31-4B8C-83A1-F6EECF244321}">
                <p14:modId xmlns:p14="http://schemas.microsoft.com/office/powerpoint/2010/main" val="2454591491"/>
              </p:ext>
            </p:extLst>
          </p:nvPr>
        </p:nvGraphicFramePr>
        <p:xfrm>
          <a:off x="674557" y="3429000"/>
          <a:ext cx="10109616" cy="3429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Oval 5">
            <a:extLst>
              <a:ext uri="{FF2B5EF4-FFF2-40B4-BE49-F238E27FC236}">
                <a16:creationId xmlns:a16="http://schemas.microsoft.com/office/drawing/2014/main" id="{7B5DA205-6459-7542-A90E-A45D1E250E0D}"/>
              </a:ext>
            </a:extLst>
          </p:cNvPr>
          <p:cNvSpPr/>
          <p:nvPr/>
        </p:nvSpPr>
        <p:spPr>
          <a:xfrm>
            <a:off x="10133975" y="1692836"/>
            <a:ext cx="1863777" cy="1367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ToBI</a:t>
            </a:r>
            <a:r>
              <a:rPr lang="en-US" sz="2400" dirty="0"/>
              <a:t> systems</a:t>
            </a:r>
          </a:p>
        </p:txBody>
      </p:sp>
      <p:sp>
        <p:nvSpPr>
          <p:cNvPr id="7" name="TextBox 6">
            <a:extLst>
              <a:ext uri="{FF2B5EF4-FFF2-40B4-BE49-F238E27FC236}">
                <a16:creationId xmlns:a16="http://schemas.microsoft.com/office/drawing/2014/main" id="{B16F22BC-BC6A-F942-8549-7D61220E4069}"/>
              </a:ext>
            </a:extLst>
          </p:cNvPr>
          <p:cNvSpPr txBox="1"/>
          <p:nvPr/>
        </p:nvSpPr>
        <p:spPr>
          <a:xfrm>
            <a:off x="9971268" y="0"/>
            <a:ext cx="2189189" cy="369332"/>
          </a:xfrm>
          <a:prstGeom prst="rect">
            <a:avLst/>
          </a:prstGeom>
          <a:noFill/>
        </p:spPr>
        <p:txBody>
          <a:bodyPr wrap="none" rtlCol="0">
            <a:spAutoFit/>
          </a:bodyPr>
          <a:lstStyle/>
          <a:p>
            <a:r>
              <a:rPr lang="en-US" dirty="0"/>
              <a:t>Jun &amp; Fletcher (2014)</a:t>
            </a:r>
          </a:p>
        </p:txBody>
      </p:sp>
      <p:sp>
        <p:nvSpPr>
          <p:cNvPr id="3" name="Slide Number Placeholder 2">
            <a:extLst>
              <a:ext uri="{FF2B5EF4-FFF2-40B4-BE49-F238E27FC236}">
                <a16:creationId xmlns:a16="http://schemas.microsoft.com/office/drawing/2014/main" id="{F21AE3D0-06B2-B243-B251-E31B24EE5718}"/>
              </a:ext>
            </a:extLst>
          </p:cNvPr>
          <p:cNvSpPr>
            <a:spLocks noGrp="1"/>
          </p:cNvSpPr>
          <p:nvPr>
            <p:ph type="sldNum" sz="quarter" idx="12"/>
          </p:nvPr>
        </p:nvSpPr>
        <p:spPr/>
        <p:txBody>
          <a:bodyPr/>
          <a:lstStyle/>
          <a:p>
            <a:fld id="{9C866631-956D-7545-AA54-6ED6415FDFB9}" type="slidenum">
              <a:rPr lang="en-US" smtClean="0"/>
              <a:t>13</a:t>
            </a:fld>
            <a:endParaRPr lang="en-US"/>
          </a:p>
        </p:txBody>
      </p:sp>
    </p:spTree>
    <p:extLst>
      <p:ext uri="{BB962C8B-B14F-4D97-AF65-F5344CB8AC3E}">
        <p14:creationId xmlns:p14="http://schemas.microsoft.com/office/powerpoint/2010/main" val="359989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descr="22_EN12">
            <a:hlinkClick r:id="" action="ppaction://media"/>
            <a:extLst>
              <a:ext uri="{FF2B5EF4-FFF2-40B4-BE49-F238E27FC236}">
                <a16:creationId xmlns:a16="http://schemas.microsoft.com/office/drawing/2014/main" id="{1CEEFC73-F1DD-9B49-9387-DE8BA9466CA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7883" y="6118672"/>
            <a:ext cx="1034322" cy="812800"/>
          </a:xfrm>
        </p:spPr>
      </p:pic>
      <p:pic>
        <p:nvPicPr>
          <p:cNvPr id="4" name="Picture 3">
            <a:extLst>
              <a:ext uri="{FF2B5EF4-FFF2-40B4-BE49-F238E27FC236}">
                <a16:creationId xmlns:a16="http://schemas.microsoft.com/office/drawing/2014/main" id="{C923D6FB-0348-504C-AE66-3E8214E9A439}"/>
              </a:ext>
            </a:extLst>
          </p:cNvPr>
          <p:cNvPicPr>
            <a:picLocks noChangeAspect="1"/>
          </p:cNvPicPr>
          <p:nvPr/>
        </p:nvPicPr>
        <p:blipFill>
          <a:blip r:embed="rId5"/>
          <a:stretch>
            <a:fillRect/>
          </a:stretch>
        </p:blipFill>
        <p:spPr>
          <a:xfrm>
            <a:off x="830707" y="982972"/>
            <a:ext cx="10671260" cy="5166245"/>
          </a:xfrm>
          <a:prstGeom prst="rect">
            <a:avLst/>
          </a:prstGeom>
        </p:spPr>
      </p:pic>
      <p:sp>
        <p:nvSpPr>
          <p:cNvPr id="5" name="Rectangle 4">
            <a:extLst>
              <a:ext uri="{FF2B5EF4-FFF2-40B4-BE49-F238E27FC236}">
                <a16:creationId xmlns:a16="http://schemas.microsoft.com/office/drawing/2014/main" id="{A3E37A24-FCF9-C242-950C-FB411263783D}"/>
              </a:ext>
            </a:extLst>
          </p:cNvPr>
          <p:cNvSpPr/>
          <p:nvPr/>
        </p:nvSpPr>
        <p:spPr>
          <a:xfrm>
            <a:off x="1753850" y="563807"/>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endParaRPr lang="en-US" dirty="0"/>
          </a:p>
        </p:txBody>
      </p:sp>
      <p:sp>
        <p:nvSpPr>
          <p:cNvPr id="6" name="Rectangle 5">
            <a:extLst>
              <a:ext uri="{FF2B5EF4-FFF2-40B4-BE49-F238E27FC236}">
                <a16:creationId xmlns:a16="http://schemas.microsoft.com/office/drawing/2014/main" id="{3F5BAA27-D71B-0349-8A37-417C82E5C8CE}"/>
              </a:ext>
            </a:extLst>
          </p:cNvPr>
          <p:cNvSpPr/>
          <p:nvPr/>
        </p:nvSpPr>
        <p:spPr>
          <a:xfrm>
            <a:off x="5602285" y="520496"/>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p>
        </p:txBody>
      </p:sp>
      <p:sp>
        <p:nvSpPr>
          <p:cNvPr id="7" name="Rectangle 6">
            <a:extLst>
              <a:ext uri="{FF2B5EF4-FFF2-40B4-BE49-F238E27FC236}">
                <a16:creationId xmlns:a16="http://schemas.microsoft.com/office/drawing/2014/main" id="{BB85382A-DB40-A949-BF58-BDF1AEC0B9EB}"/>
              </a:ext>
            </a:extLst>
          </p:cNvPr>
          <p:cNvSpPr/>
          <p:nvPr/>
        </p:nvSpPr>
        <p:spPr>
          <a:xfrm>
            <a:off x="8382574" y="520496"/>
            <a:ext cx="1394472"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9" name="Rectangle 8">
            <a:extLst>
              <a:ext uri="{FF2B5EF4-FFF2-40B4-BE49-F238E27FC236}">
                <a16:creationId xmlns:a16="http://schemas.microsoft.com/office/drawing/2014/main" id="{7D277E8F-180B-BE41-81B4-BD847CB2589D}"/>
              </a:ext>
            </a:extLst>
          </p:cNvPr>
          <p:cNvSpPr/>
          <p:nvPr/>
        </p:nvSpPr>
        <p:spPr>
          <a:xfrm>
            <a:off x="726897" y="9762"/>
            <a:ext cx="10775069" cy="523220"/>
          </a:xfrm>
          <a:prstGeom prst="rect">
            <a:avLst/>
          </a:prstGeom>
        </p:spPr>
        <p:txBody>
          <a:bodyPr wrap="square">
            <a:spAutoFit/>
          </a:bodyPr>
          <a:lstStyle/>
          <a:p>
            <a:r>
              <a:rPr lang="en-US" sz="2800" dirty="0"/>
              <a:t>Starts mark a metrically strong syllable and the tone associated with it</a:t>
            </a:r>
          </a:p>
        </p:txBody>
      </p:sp>
      <p:sp>
        <p:nvSpPr>
          <p:cNvPr id="2" name="Slide Number Placeholder 1">
            <a:extLst>
              <a:ext uri="{FF2B5EF4-FFF2-40B4-BE49-F238E27FC236}">
                <a16:creationId xmlns:a16="http://schemas.microsoft.com/office/drawing/2014/main" id="{250FBD82-615C-1A40-A1B1-5A187D53447C}"/>
              </a:ext>
            </a:extLst>
          </p:cNvPr>
          <p:cNvSpPr>
            <a:spLocks noGrp="1"/>
          </p:cNvSpPr>
          <p:nvPr>
            <p:ph type="sldNum" sz="quarter" idx="12"/>
          </p:nvPr>
        </p:nvSpPr>
        <p:spPr/>
        <p:txBody>
          <a:bodyPr/>
          <a:lstStyle/>
          <a:p>
            <a:fld id="{9C866631-956D-7545-AA54-6ED6415FDFB9}" type="slidenum">
              <a:rPr lang="en-US" smtClean="0"/>
              <a:t>14</a:t>
            </a:fld>
            <a:endParaRPr lang="en-US"/>
          </a:p>
        </p:txBody>
      </p:sp>
    </p:spTree>
    <p:extLst>
      <p:ext uri="{BB962C8B-B14F-4D97-AF65-F5344CB8AC3E}">
        <p14:creationId xmlns:p14="http://schemas.microsoft.com/office/powerpoint/2010/main" val="305265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8"/>
                </p:tgtEl>
              </p:cMediaNode>
            </p:audio>
          </p:childTnLst>
        </p:cTn>
      </p:par>
    </p:tnLst>
    <p:bldLst>
      <p:bldP spid="5" grpId="0" animBg="1"/>
      <p:bldP spid="6" grpId="0" animBg="1"/>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descr="22_EN12">
            <a:hlinkClick r:id="" action="ppaction://media"/>
            <a:extLst>
              <a:ext uri="{FF2B5EF4-FFF2-40B4-BE49-F238E27FC236}">
                <a16:creationId xmlns:a16="http://schemas.microsoft.com/office/drawing/2014/main" id="{1CEEFC73-F1DD-9B49-9387-DE8BA9466CA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7883" y="6118672"/>
            <a:ext cx="1034322" cy="812800"/>
          </a:xfrm>
        </p:spPr>
      </p:pic>
      <p:pic>
        <p:nvPicPr>
          <p:cNvPr id="4" name="Picture 3">
            <a:extLst>
              <a:ext uri="{FF2B5EF4-FFF2-40B4-BE49-F238E27FC236}">
                <a16:creationId xmlns:a16="http://schemas.microsoft.com/office/drawing/2014/main" id="{C923D6FB-0348-504C-AE66-3E8214E9A439}"/>
              </a:ext>
            </a:extLst>
          </p:cNvPr>
          <p:cNvPicPr>
            <a:picLocks noChangeAspect="1"/>
          </p:cNvPicPr>
          <p:nvPr/>
        </p:nvPicPr>
        <p:blipFill>
          <a:blip r:embed="rId5"/>
          <a:stretch>
            <a:fillRect/>
          </a:stretch>
        </p:blipFill>
        <p:spPr>
          <a:xfrm>
            <a:off x="830707" y="982972"/>
            <a:ext cx="10671260" cy="5166245"/>
          </a:xfrm>
          <a:prstGeom prst="rect">
            <a:avLst/>
          </a:prstGeom>
        </p:spPr>
      </p:pic>
      <p:sp>
        <p:nvSpPr>
          <p:cNvPr id="5" name="Rectangle 4">
            <a:extLst>
              <a:ext uri="{FF2B5EF4-FFF2-40B4-BE49-F238E27FC236}">
                <a16:creationId xmlns:a16="http://schemas.microsoft.com/office/drawing/2014/main" id="{A3E37A24-FCF9-C242-950C-FB411263783D}"/>
              </a:ext>
            </a:extLst>
          </p:cNvPr>
          <p:cNvSpPr/>
          <p:nvPr/>
        </p:nvSpPr>
        <p:spPr>
          <a:xfrm>
            <a:off x="1753850" y="563807"/>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endParaRPr lang="en-US" dirty="0"/>
          </a:p>
        </p:txBody>
      </p:sp>
      <p:sp>
        <p:nvSpPr>
          <p:cNvPr id="6" name="Rectangle 5">
            <a:extLst>
              <a:ext uri="{FF2B5EF4-FFF2-40B4-BE49-F238E27FC236}">
                <a16:creationId xmlns:a16="http://schemas.microsoft.com/office/drawing/2014/main" id="{3F5BAA27-D71B-0349-8A37-417C82E5C8CE}"/>
              </a:ext>
            </a:extLst>
          </p:cNvPr>
          <p:cNvSpPr/>
          <p:nvPr/>
        </p:nvSpPr>
        <p:spPr>
          <a:xfrm>
            <a:off x="5602285" y="520496"/>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p>
        </p:txBody>
      </p:sp>
      <p:sp>
        <p:nvSpPr>
          <p:cNvPr id="7" name="Rectangle 6">
            <a:extLst>
              <a:ext uri="{FF2B5EF4-FFF2-40B4-BE49-F238E27FC236}">
                <a16:creationId xmlns:a16="http://schemas.microsoft.com/office/drawing/2014/main" id="{BB85382A-DB40-A949-BF58-BDF1AEC0B9EB}"/>
              </a:ext>
            </a:extLst>
          </p:cNvPr>
          <p:cNvSpPr/>
          <p:nvPr/>
        </p:nvSpPr>
        <p:spPr>
          <a:xfrm>
            <a:off x="8382574" y="520496"/>
            <a:ext cx="1394472"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9" name="Rectangle 8">
            <a:extLst>
              <a:ext uri="{FF2B5EF4-FFF2-40B4-BE49-F238E27FC236}">
                <a16:creationId xmlns:a16="http://schemas.microsoft.com/office/drawing/2014/main" id="{7D277E8F-180B-BE41-81B4-BD847CB2589D}"/>
              </a:ext>
            </a:extLst>
          </p:cNvPr>
          <p:cNvSpPr/>
          <p:nvPr/>
        </p:nvSpPr>
        <p:spPr>
          <a:xfrm>
            <a:off x="726897" y="9762"/>
            <a:ext cx="10775069" cy="523220"/>
          </a:xfrm>
          <a:prstGeom prst="rect">
            <a:avLst/>
          </a:prstGeom>
        </p:spPr>
        <p:txBody>
          <a:bodyPr wrap="square">
            <a:spAutoFit/>
          </a:bodyPr>
          <a:lstStyle/>
          <a:p>
            <a:r>
              <a:rPr lang="en-US" sz="2800" dirty="0"/>
              <a:t>Leading (T+) and trailing (+T) tones account for the other movements</a:t>
            </a:r>
          </a:p>
        </p:txBody>
      </p:sp>
      <p:sp>
        <p:nvSpPr>
          <p:cNvPr id="10" name="Rectangle 9">
            <a:extLst>
              <a:ext uri="{FF2B5EF4-FFF2-40B4-BE49-F238E27FC236}">
                <a16:creationId xmlns:a16="http://schemas.microsoft.com/office/drawing/2014/main" id="{4A38885C-85E8-694F-92AC-FB74B9019600}"/>
              </a:ext>
            </a:extLst>
          </p:cNvPr>
          <p:cNvSpPr/>
          <p:nvPr/>
        </p:nvSpPr>
        <p:spPr>
          <a:xfrm>
            <a:off x="830707" y="595426"/>
            <a:ext cx="923143"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endParaRPr lang="en-US" dirty="0"/>
          </a:p>
        </p:txBody>
      </p:sp>
      <p:sp>
        <p:nvSpPr>
          <p:cNvPr id="11" name="Rectangle 10">
            <a:extLst>
              <a:ext uri="{FF2B5EF4-FFF2-40B4-BE49-F238E27FC236}">
                <a16:creationId xmlns:a16="http://schemas.microsoft.com/office/drawing/2014/main" id="{F176F0F7-74F6-6C4A-99DB-9726CCD17570}"/>
              </a:ext>
            </a:extLst>
          </p:cNvPr>
          <p:cNvSpPr/>
          <p:nvPr/>
        </p:nvSpPr>
        <p:spPr>
          <a:xfrm>
            <a:off x="4729302" y="520406"/>
            <a:ext cx="923143"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2" name="Slide Number Placeholder 1">
            <a:extLst>
              <a:ext uri="{FF2B5EF4-FFF2-40B4-BE49-F238E27FC236}">
                <a16:creationId xmlns:a16="http://schemas.microsoft.com/office/drawing/2014/main" id="{E2A53B4D-8678-B840-B15F-9E736A44676C}"/>
              </a:ext>
            </a:extLst>
          </p:cNvPr>
          <p:cNvSpPr>
            <a:spLocks noGrp="1"/>
          </p:cNvSpPr>
          <p:nvPr>
            <p:ph type="sldNum" sz="quarter" idx="12"/>
          </p:nvPr>
        </p:nvSpPr>
        <p:spPr/>
        <p:txBody>
          <a:bodyPr/>
          <a:lstStyle/>
          <a:p>
            <a:fld id="{9C866631-956D-7545-AA54-6ED6415FDFB9}" type="slidenum">
              <a:rPr lang="en-US" smtClean="0"/>
              <a:t>15</a:t>
            </a:fld>
            <a:endParaRPr lang="en-US"/>
          </a:p>
        </p:txBody>
      </p:sp>
    </p:spTree>
    <p:extLst>
      <p:ext uri="{BB962C8B-B14F-4D97-AF65-F5344CB8AC3E}">
        <p14:creationId xmlns:p14="http://schemas.microsoft.com/office/powerpoint/2010/main" val="26017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childTnLst>
        </p:cTn>
      </p:par>
    </p:tnLst>
    <p:bldLst>
      <p:bldP spid="9" grpId="0"/>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descr="22_EN12">
            <a:hlinkClick r:id="" action="ppaction://media"/>
            <a:extLst>
              <a:ext uri="{FF2B5EF4-FFF2-40B4-BE49-F238E27FC236}">
                <a16:creationId xmlns:a16="http://schemas.microsoft.com/office/drawing/2014/main" id="{1CEEFC73-F1DD-9B49-9387-DE8BA9466CA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7883" y="6118672"/>
            <a:ext cx="1034322" cy="812800"/>
          </a:xfrm>
        </p:spPr>
      </p:pic>
      <p:pic>
        <p:nvPicPr>
          <p:cNvPr id="4" name="Picture 3">
            <a:extLst>
              <a:ext uri="{FF2B5EF4-FFF2-40B4-BE49-F238E27FC236}">
                <a16:creationId xmlns:a16="http://schemas.microsoft.com/office/drawing/2014/main" id="{C923D6FB-0348-504C-AE66-3E8214E9A439}"/>
              </a:ext>
            </a:extLst>
          </p:cNvPr>
          <p:cNvPicPr>
            <a:picLocks noChangeAspect="1"/>
          </p:cNvPicPr>
          <p:nvPr/>
        </p:nvPicPr>
        <p:blipFill>
          <a:blip r:embed="rId5"/>
          <a:stretch>
            <a:fillRect/>
          </a:stretch>
        </p:blipFill>
        <p:spPr>
          <a:xfrm>
            <a:off x="830707" y="982972"/>
            <a:ext cx="10671260" cy="5166245"/>
          </a:xfrm>
          <a:prstGeom prst="rect">
            <a:avLst/>
          </a:prstGeom>
        </p:spPr>
      </p:pic>
      <p:sp>
        <p:nvSpPr>
          <p:cNvPr id="5" name="Rectangle 4">
            <a:extLst>
              <a:ext uri="{FF2B5EF4-FFF2-40B4-BE49-F238E27FC236}">
                <a16:creationId xmlns:a16="http://schemas.microsoft.com/office/drawing/2014/main" id="{A3E37A24-FCF9-C242-950C-FB411263783D}"/>
              </a:ext>
            </a:extLst>
          </p:cNvPr>
          <p:cNvSpPr/>
          <p:nvPr/>
        </p:nvSpPr>
        <p:spPr>
          <a:xfrm>
            <a:off x="1753850" y="563807"/>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endParaRPr lang="en-US" dirty="0"/>
          </a:p>
        </p:txBody>
      </p:sp>
      <p:sp>
        <p:nvSpPr>
          <p:cNvPr id="6" name="Rectangle 5">
            <a:extLst>
              <a:ext uri="{FF2B5EF4-FFF2-40B4-BE49-F238E27FC236}">
                <a16:creationId xmlns:a16="http://schemas.microsoft.com/office/drawing/2014/main" id="{3F5BAA27-D71B-0349-8A37-417C82E5C8CE}"/>
              </a:ext>
            </a:extLst>
          </p:cNvPr>
          <p:cNvSpPr/>
          <p:nvPr/>
        </p:nvSpPr>
        <p:spPr>
          <a:xfrm>
            <a:off x="5602285" y="520496"/>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&lt;H*</a:t>
            </a:r>
          </a:p>
        </p:txBody>
      </p:sp>
      <p:sp>
        <p:nvSpPr>
          <p:cNvPr id="7" name="Rectangle 6">
            <a:extLst>
              <a:ext uri="{FF2B5EF4-FFF2-40B4-BE49-F238E27FC236}">
                <a16:creationId xmlns:a16="http://schemas.microsoft.com/office/drawing/2014/main" id="{BB85382A-DB40-A949-BF58-BDF1AEC0B9EB}"/>
              </a:ext>
            </a:extLst>
          </p:cNvPr>
          <p:cNvSpPr/>
          <p:nvPr/>
        </p:nvSpPr>
        <p:spPr>
          <a:xfrm>
            <a:off x="8382574" y="520496"/>
            <a:ext cx="1394472"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9" name="Rectangle 8">
            <a:extLst>
              <a:ext uri="{FF2B5EF4-FFF2-40B4-BE49-F238E27FC236}">
                <a16:creationId xmlns:a16="http://schemas.microsoft.com/office/drawing/2014/main" id="{7D277E8F-180B-BE41-81B4-BD847CB2589D}"/>
              </a:ext>
            </a:extLst>
          </p:cNvPr>
          <p:cNvSpPr/>
          <p:nvPr/>
        </p:nvSpPr>
        <p:spPr>
          <a:xfrm>
            <a:off x="726897" y="9762"/>
            <a:ext cx="10775069" cy="523220"/>
          </a:xfrm>
          <a:prstGeom prst="rect">
            <a:avLst/>
          </a:prstGeom>
        </p:spPr>
        <p:txBody>
          <a:bodyPr wrap="square">
            <a:spAutoFit/>
          </a:bodyPr>
          <a:lstStyle/>
          <a:p>
            <a:r>
              <a:rPr lang="en-US" sz="2800" dirty="0"/>
              <a:t>Tonal movements at the end of an intonational phrase</a:t>
            </a:r>
          </a:p>
        </p:txBody>
      </p:sp>
      <p:sp>
        <p:nvSpPr>
          <p:cNvPr id="10" name="Rectangle 9">
            <a:extLst>
              <a:ext uri="{FF2B5EF4-FFF2-40B4-BE49-F238E27FC236}">
                <a16:creationId xmlns:a16="http://schemas.microsoft.com/office/drawing/2014/main" id="{4A38885C-85E8-694F-92AC-FB74B9019600}"/>
              </a:ext>
            </a:extLst>
          </p:cNvPr>
          <p:cNvSpPr/>
          <p:nvPr/>
        </p:nvSpPr>
        <p:spPr>
          <a:xfrm>
            <a:off x="830707" y="595426"/>
            <a:ext cx="923143"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endParaRPr lang="en-US" dirty="0"/>
          </a:p>
        </p:txBody>
      </p:sp>
      <p:sp>
        <p:nvSpPr>
          <p:cNvPr id="11" name="Rectangle 10">
            <a:extLst>
              <a:ext uri="{FF2B5EF4-FFF2-40B4-BE49-F238E27FC236}">
                <a16:creationId xmlns:a16="http://schemas.microsoft.com/office/drawing/2014/main" id="{F176F0F7-74F6-6C4A-99DB-9726CCD17570}"/>
              </a:ext>
            </a:extLst>
          </p:cNvPr>
          <p:cNvSpPr/>
          <p:nvPr/>
        </p:nvSpPr>
        <p:spPr>
          <a:xfrm>
            <a:off x="4729302" y="520406"/>
            <a:ext cx="923143"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12" name="Rectangle 11">
            <a:extLst>
              <a:ext uri="{FF2B5EF4-FFF2-40B4-BE49-F238E27FC236}">
                <a16:creationId xmlns:a16="http://schemas.microsoft.com/office/drawing/2014/main" id="{508B6266-A675-1A4F-AF79-07B6C94B4A16}"/>
              </a:ext>
            </a:extLst>
          </p:cNvPr>
          <p:cNvSpPr/>
          <p:nvPr/>
        </p:nvSpPr>
        <p:spPr>
          <a:xfrm>
            <a:off x="9896482" y="457110"/>
            <a:ext cx="1394472" cy="6004576"/>
          </a:xfrm>
          <a:prstGeom prst="rect">
            <a:avLst/>
          </a:prstGeom>
          <a:solidFill>
            <a:schemeClr val="accent6">
              <a:lumMod val="75000"/>
              <a:alpha val="24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p>
        </p:txBody>
      </p:sp>
      <p:sp>
        <p:nvSpPr>
          <p:cNvPr id="2" name="Slide Number Placeholder 1">
            <a:extLst>
              <a:ext uri="{FF2B5EF4-FFF2-40B4-BE49-F238E27FC236}">
                <a16:creationId xmlns:a16="http://schemas.microsoft.com/office/drawing/2014/main" id="{AECA4DA4-871D-D646-B7A5-98F033F1AA2B}"/>
              </a:ext>
            </a:extLst>
          </p:cNvPr>
          <p:cNvSpPr>
            <a:spLocks noGrp="1"/>
          </p:cNvSpPr>
          <p:nvPr>
            <p:ph type="sldNum" sz="quarter" idx="12"/>
          </p:nvPr>
        </p:nvSpPr>
        <p:spPr/>
        <p:txBody>
          <a:bodyPr/>
          <a:lstStyle/>
          <a:p>
            <a:fld id="{9C866631-956D-7545-AA54-6ED6415FDFB9}" type="slidenum">
              <a:rPr lang="en-US" smtClean="0"/>
              <a:t>16</a:t>
            </a:fld>
            <a:endParaRPr lang="en-US"/>
          </a:p>
        </p:txBody>
      </p:sp>
    </p:spTree>
    <p:extLst>
      <p:ext uri="{BB962C8B-B14F-4D97-AF65-F5344CB8AC3E}">
        <p14:creationId xmlns:p14="http://schemas.microsoft.com/office/powerpoint/2010/main" val="281734716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58300-44A7-EE45-886E-82469EB63079}"/>
              </a:ext>
            </a:extLst>
          </p:cNvPr>
          <p:cNvPicPr>
            <a:picLocks noChangeAspect="1"/>
          </p:cNvPicPr>
          <p:nvPr/>
        </p:nvPicPr>
        <p:blipFill>
          <a:blip r:embed="rId4"/>
          <a:stretch>
            <a:fillRect/>
          </a:stretch>
        </p:blipFill>
        <p:spPr>
          <a:xfrm>
            <a:off x="812799" y="554892"/>
            <a:ext cx="10995697" cy="5490307"/>
          </a:xfrm>
          <a:prstGeom prst="rect">
            <a:avLst/>
          </a:prstGeom>
        </p:spPr>
      </p:pic>
      <p:pic>
        <p:nvPicPr>
          <p:cNvPr id="5" name="Online Media 4" descr="conf y:n">
            <a:hlinkClick r:id="" action="ppaction://media"/>
            <a:extLst>
              <a:ext uri="{FF2B5EF4-FFF2-40B4-BE49-F238E27FC236}">
                <a16:creationId xmlns:a16="http://schemas.microsoft.com/office/drawing/2014/main" id="{D1692C02-FAF3-E04D-B39B-2C77592C19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045200"/>
            <a:ext cx="812800" cy="812800"/>
          </a:xfrm>
          <a:prstGeom prst="rect">
            <a:avLst/>
          </a:prstGeom>
        </p:spPr>
      </p:pic>
      <p:sp>
        <p:nvSpPr>
          <p:cNvPr id="6" name="Rectangle 5">
            <a:extLst>
              <a:ext uri="{FF2B5EF4-FFF2-40B4-BE49-F238E27FC236}">
                <a16:creationId xmlns:a16="http://schemas.microsoft.com/office/drawing/2014/main" id="{504EB1E5-1A6B-594A-B266-962E212C17A1}"/>
              </a:ext>
            </a:extLst>
          </p:cNvPr>
          <p:cNvSpPr/>
          <p:nvPr/>
        </p:nvSpPr>
        <p:spPr>
          <a:xfrm>
            <a:off x="812798" y="298532"/>
            <a:ext cx="1034321" cy="5961265"/>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endParaRPr lang="en-US" dirty="0"/>
          </a:p>
        </p:txBody>
      </p:sp>
      <p:sp>
        <p:nvSpPr>
          <p:cNvPr id="7" name="Rectangle 6">
            <a:extLst>
              <a:ext uri="{FF2B5EF4-FFF2-40B4-BE49-F238E27FC236}">
                <a16:creationId xmlns:a16="http://schemas.microsoft.com/office/drawing/2014/main" id="{8A0BC0FD-C49C-2749-9C97-53450CEBCC48}"/>
              </a:ext>
            </a:extLst>
          </p:cNvPr>
          <p:cNvSpPr/>
          <p:nvPr/>
        </p:nvSpPr>
        <p:spPr>
          <a:xfrm>
            <a:off x="2933439" y="255221"/>
            <a:ext cx="1034321"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t>
            </a:r>
          </a:p>
        </p:txBody>
      </p:sp>
      <p:sp>
        <p:nvSpPr>
          <p:cNvPr id="8" name="Rectangle 7">
            <a:extLst>
              <a:ext uri="{FF2B5EF4-FFF2-40B4-BE49-F238E27FC236}">
                <a16:creationId xmlns:a16="http://schemas.microsoft.com/office/drawing/2014/main" id="{D668099F-C5EF-FC40-A946-774A20937EE6}"/>
              </a:ext>
            </a:extLst>
          </p:cNvPr>
          <p:cNvSpPr/>
          <p:nvPr/>
        </p:nvSpPr>
        <p:spPr>
          <a:xfrm>
            <a:off x="6925710" y="255221"/>
            <a:ext cx="1655582" cy="6004576"/>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t>
            </a:r>
          </a:p>
        </p:txBody>
      </p:sp>
      <p:sp>
        <p:nvSpPr>
          <p:cNvPr id="9" name="Rectangle 8">
            <a:extLst>
              <a:ext uri="{FF2B5EF4-FFF2-40B4-BE49-F238E27FC236}">
                <a16:creationId xmlns:a16="http://schemas.microsoft.com/office/drawing/2014/main" id="{9A152FCA-4F1B-9A43-880D-C14B5CC52251}"/>
              </a:ext>
            </a:extLst>
          </p:cNvPr>
          <p:cNvSpPr/>
          <p:nvPr/>
        </p:nvSpPr>
        <p:spPr>
          <a:xfrm>
            <a:off x="1847119" y="255221"/>
            <a:ext cx="1086319"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t>
            </a:r>
            <a:endParaRPr lang="en-US" dirty="0"/>
          </a:p>
        </p:txBody>
      </p:sp>
      <p:sp>
        <p:nvSpPr>
          <p:cNvPr id="10" name="Rectangle 9">
            <a:extLst>
              <a:ext uri="{FF2B5EF4-FFF2-40B4-BE49-F238E27FC236}">
                <a16:creationId xmlns:a16="http://schemas.microsoft.com/office/drawing/2014/main" id="{10F8906F-F192-4040-BA48-B4412690674C}"/>
              </a:ext>
            </a:extLst>
          </p:cNvPr>
          <p:cNvSpPr/>
          <p:nvPr/>
        </p:nvSpPr>
        <p:spPr>
          <a:xfrm>
            <a:off x="8581291" y="255547"/>
            <a:ext cx="803393" cy="6004576"/>
          </a:xfrm>
          <a:prstGeom prst="rect">
            <a:avLst/>
          </a:prstGeom>
          <a:solidFill>
            <a:srgbClr val="7030A0">
              <a:alpha val="24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a:t>
            </a:r>
            <a:endParaRPr lang="en-US" dirty="0"/>
          </a:p>
        </p:txBody>
      </p:sp>
      <p:sp>
        <p:nvSpPr>
          <p:cNvPr id="11" name="Rectangle 10">
            <a:extLst>
              <a:ext uri="{FF2B5EF4-FFF2-40B4-BE49-F238E27FC236}">
                <a16:creationId xmlns:a16="http://schemas.microsoft.com/office/drawing/2014/main" id="{20E959FF-9544-3B46-8A00-17A9A4089428}"/>
              </a:ext>
            </a:extLst>
          </p:cNvPr>
          <p:cNvSpPr/>
          <p:nvPr/>
        </p:nvSpPr>
        <p:spPr>
          <a:xfrm>
            <a:off x="9258561" y="255221"/>
            <a:ext cx="1394472" cy="6004576"/>
          </a:xfrm>
          <a:prstGeom prst="rect">
            <a:avLst/>
          </a:prstGeom>
          <a:solidFill>
            <a:schemeClr val="accent6">
              <a:lumMod val="75000"/>
              <a:alpha val="24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t>
            </a:r>
          </a:p>
        </p:txBody>
      </p:sp>
      <p:sp>
        <p:nvSpPr>
          <p:cNvPr id="2" name="Slide Number Placeholder 1">
            <a:extLst>
              <a:ext uri="{FF2B5EF4-FFF2-40B4-BE49-F238E27FC236}">
                <a16:creationId xmlns:a16="http://schemas.microsoft.com/office/drawing/2014/main" id="{3D7FA98F-2608-0940-91B2-B3251C47AC10}"/>
              </a:ext>
            </a:extLst>
          </p:cNvPr>
          <p:cNvSpPr>
            <a:spLocks noGrp="1"/>
          </p:cNvSpPr>
          <p:nvPr>
            <p:ph type="sldNum" sz="quarter" idx="12"/>
          </p:nvPr>
        </p:nvSpPr>
        <p:spPr/>
        <p:txBody>
          <a:bodyPr/>
          <a:lstStyle/>
          <a:p>
            <a:fld id="{9C866631-956D-7545-AA54-6ED6415FDFB9}" type="slidenum">
              <a:rPr lang="en-US" smtClean="0"/>
              <a:t>17</a:t>
            </a:fld>
            <a:endParaRPr lang="en-US"/>
          </a:p>
        </p:txBody>
      </p:sp>
    </p:spTree>
    <p:extLst>
      <p:ext uri="{BB962C8B-B14F-4D97-AF65-F5344CB8AC3E}">
        <p14:creationId xmlns:p14="http://schemas.microsoft.com/office/powerpoint/2010/main" val="39455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5"/>
                </p:tgtEl>
              </p:cMediaNode>
            </p:audio>
          </p:childTnLst>
        </p:cTn>
      </p:par>
    </p:tnLst>
    <p:bldLst>
      <p:bldP spid="6" grpId="0" animBg="1"/>
      <p:bldP spid="7"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877EC-3FE8-3D40-AFF4-2FC3F4D3968C}"/>
              </a:ext>
            </a:extLst>
          </p:cNvPr>
          <p:cNvSpPr>
            <a:spLocks noGrp="1"/>
          </p:cNvSpPr>
          <p:nvPr>
            <p:ph idx="1"/>
          </p:nvPr>
        </p:nvSpPr>
        <p:spPr>
          <a:xfrm>
            <a:off x="628338" y="5480848"/>
            <a:ext cx="11273852" cy="4351338"/>
          </a:xfrm>
        </p:spPr>
        <p:txBody>
          <a:bodyPr/>
          <a:lstStyle/>
          <a:p>
            <a:r>
              <a:rPr lang="en-US" dirty="0"/>
              <a:t>Stressed syllables of content words (TBUs) </a:t>
            </a:r>
            <a:r>
              <a:rPr lang="en-US" dirty="0">
                <a:sym typeface="Wingdings" pitchFamily="2" charset="2"/>
              </a:rPr>
              <a:t> </a:t>
            </a:r>
            <a:r>
              <a:rPr lang="en-US" b="1" dirty="0">
                <a:solidFill>
                  <a:srgbClr val="1127D3"/>
                </a:solidFill>
                <a:sym typeface="Wingdings" pitchFamily="2" charset="2"/>
              </a:rPr>
              <a:t>Pitch accents</a:t>
            </a:r>
            <a:r>
              <a:rPr lang="en-US" b="1" dirty="0">
                <a:sym typeface="Wingdings" pitchFamily="2" charset="2"/>
              </a:rPr>
              <a:t>:</a:t>
            </a:r>
            <a:r>
              <a:rPr lang="en-US" b="1" dirty="0">
                <a:solidFill>
                  <a:srgbClr val="1127D3"/>
                </a:solidFill>
                <a:sym typeface="Wingdings" pitchFamily="2" charset="2"/>
              </a:rPr>
              <a:t> </a:t>
            </a:r>
            <a:r>
              <a:rPr lang="en-US" b="1" dirty="0">
                <a:sym typeface="Wingdings" pitchFamily="2" charset="2"/>
              </a:rPr>
              <a:t>(T+)T*/T*(+T)</a:t>
            </a:r>
          </a:p>
          <a:p>
            <a:pPr lvl="1"/>
            <a:r>
              <a:rPr lang="en-US" b="1" dirty="0">
                <a:sym typeface="Wingdings" pitchFamily="2" charset="2"/>
              </a:rPr>
              <a:t>Nuclear: </a:t>
            </a:r>
            <a:r>
              <a:rPr lang="en-US" dirty="0">
                <a:sym typeface="Wingdings" pitchFamily="2" charset="2"/>
              </a:rPr>
              <a:t>last syllable</a:t>
            </a:r>
          </a:p>
          <a:p>
            <a:pPr lvl="1"/>
            <a:r>
              <a:rPr lang="en-US" b="1" dirty="0">
                <a:sym typeface="Wingdings" pitchFamily="2" charset="2"/>
              </a:rPr>
              <a:t>Pre-nuclear: </a:t>
            </a:r>
            <a:r>
              <a:rPr lang="en-US" dirty="0">
                <a:sym typeface="Wingdings" pitchFamily="2" charset="2"/>
              </a:rPr>
              <a:t>all the preceding syllables</a:t>
            </a:r>
          </a:p>
        </p:txBody>
      </p:sp>
      <p:pic>
        <p:nvPicPr>
          <p:cNvPr id="4" name="Picture 3">
            <a:extLst>
              <a:ext uri="{FF2B5EF4-FFF2-40B4-BE49-F238E27FC236}">
                <a16:creationId xmlns:a16="http://schemas.microsoft.com/office/drawing/2014/main" id="{0A8F3EA7-A8D2-D640-8884-30A125E474D4}"/>
              </a:ext>
            </a:extLst>
          </p:cNvPr>
          <p:cNvPicPr>
            <a:picLocks noChangeAspect="1"/>
          </p:cNvPicPr>
          <p:nvPr/>
        </p:nvPicPr>
        <p:blipFill>
          <a:blip r:embed="rId2"/>
          <a:stretch>
            <a:fillRect/>
          </a:stretch>
        </p:blipFill>
        <p:spPr>
          <a:xfrm>
            <a:off x="1395126" y="-209862"/>
            <a:ext cx="9401748" cy="6087632"/>
          </a:xfrm>
          <a:prstGeom prst="rect">
            <a:avLst/>
          </a:prstGeom>
        </p:spPr>
      </p:pic>
      <p:sp>
        <p:nvSpPr>
          <p:cNvPr id="5" name="Rectangle 4">
            <a:extLst>
              <a:ext uri="{FF2B5EF4-FFF2-40B4-BE49-F238E27FC236}">
                <a16:creationId xmlns:a16="http://schemas.microsoft.com/office/drawing/2014/main" id="{4B393496-7525-574B-AAED-062AFC4699D7}"/>
              </a:ext>
            </a:extLst>
          </p:cNvPr>
          <p:cNvSpPr/>
          <p:nvPr/>
        </p:nvSpPr>
        <p:spPr>
          <a:xfrm>
            <a:off x="3072713" y="1250066"/>
            <a:ext cx="737079" cy="403673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D21BED4-A8AE-3E48-8523-3B90334E482D}"/>
              </a:ext>
            </a:extLst>
          </p:cNvPr>
          <p:cNvSpPr/>
          <p:nvPr/>
        </p:nvSpPr>
        <p:spPr>
          <a:xfrm>
            <a:off x="4643952" y="1250067"/>
            <a:ext cx="610956" cy="403673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16F59F-484B-3C49-8EFE-DC1E799BB6DC}"/>
              </a:ext>
            </a:extLst>
          </p:cNvPr>
          <p:cNvSpPr/>
          <p:nvPr/>
        </p:nvSpPr>
        <p:spPr>
          <a:xfrm>
            <a:off x="5714543" y="1250067"/>
            <a:ext cx="447172" cy="403673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01C0FC-564C-8746-A85B-8944EE478269}"/>
              </a:ext>
            </a:extLst>
          </p:cNvPr>
          <p:cNvSpPr/>
          <p:nvPr/>
        </p:nvSpPr>
        <p:spPr>
          <a:xfrm>
            <a:off x="7923084" y="1250067"/>
            <a:ext cx="447172" cy="403673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A6CB86-32FA-264B-87ED-B52A336CFC50}"/>
              </a:ext>
            </a:extLst>
          </p:cNvPr>
          <p:cNvSpPr txBox="1"/>
          <p:nvPr/>
        </p:nvSpPr>
        <p:spPr>
          <a:xfrm>
            <a:off x="81492" y="0"/>
            <a:ext cx="1513556" cy="369332"/>
          </a:xfrm>
          <a:prstGeom prst="rect">
            <a:avLst/>
          </a:prstGeom>
          <a:noFill/>
        </p:spPr>
        <p:txBody>
          <a:bodyPr wrap="none" rtlCol="0">
            <a:spAutoFit/>
          </a:bodyPr>
          <a:lstStyle/>
          <a:p>
            <a:r>
              <a:rPr lang="en-US" dirty="0" err="1"/>
              <a:t>Hualde</a:t>
            </a:r>
            <a:r>
              <a:rPr lang="en-US" dirty="0"/>
              <a:t> (2003)</a:t>
            </a:r>
          </a:p>
        </p:txBody>
      </p:sp>
      <p:sp>
        <p:nvSpPr>
          <p:cNvPr id="9" name="Slide Number Placeholder 8">
            <a:extLst>
              <a:ext uri="{FF2B5EF4-FFF2-40B4-BE49-F238E27FC236}">
                <a16:creationId xmlns:a16="http://schemas.microsoft.com/office/drawing/2014/main" id="{5CAD3974-DDA3-824A-B7AA-833E9ECABF71}"/>
              </a:ext>
            </a:extLst>
          </p:cNvPr>
          <p:cNvSpPr>
            <a:spLocks noGrp="1"/>
          </p:cNvSpPr>
          <p:nvPr>
            <p:ph type="sldNum" sz="quarter" idx="12"/>
          </p:nvPr>
        </p:nvSpPr>
        <p:spPr/>
        <p:txBody>
          <a:bodyPr/>
          <a:lstStyle/>
          <a:p>
            <a:fld id="{9C866631-956D-7545-AA54-6ED6415FDFB9}" type="slidenum">
              <a:rPr lang="en-US" smtClean="0"/>
              <a:t>18</a:t>
            </a:fld>
            <a:endParaRPr lang="en-US"/>
          </a:p>
        </p:txBody>
      </p:sp>
    </p:spTree>
    <p:extLst>
      <p:ext uri="{BB962C8B-B14F-4D97-AF65-F5344CB8AC3E}">
        <p14:creationId xmlns:p14="http://schemas.microsoft.com/office/powerpoint/2010/main" val="235679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877EC-3FE8-3D40-AFF4-2FC3F4D3968C}"/>
              </a:ext>
            </a:extLst>
          </p:cNvPr>
          <p:cNvSpPr>
            <a:spLocks noGrp="1"/>
          </p:cNvSpPr>
          <p:nvPr>
            <p:ph idx="1"/>
          </p:nvPr>
        </p:nvSpPr>
        <p:spPr>
          <a:xfrm>
            <a:off x="628338" y="5480848"/>
            <a:ext cx="10515600" cy="4351338"/>
          </a:xfrm>
        </p:spPr>
        <p:txBody>
          <a:bodyPr/>
          <a:lstStyle/>
          <a:p>
            <a:r>
              <a:rPr lang="en-US" dirty="0">
                <a:sym typeface="Wingdings" pitchFamily="2" charset="2"/>
              </a:rPr>
              <a:t>The edge of intonational phrases  </a:t>
            </a:r>
            <a:r>
              <a:rPr lang="en-US" b="1" dirty="0">
                <a:solidFill>
                  <a:schemeClr val="accent6">
                    <a:lumMod val="75000"/>
                  </a:schemeClr>
                </a:solidFill>
                <a:sym typeface="Wingdings" pitchFamily="2" charset="2"/>
              </a:rPr>
              <a:t>Boundary tones</a:t>
            </a:r>
          </a:p>
          <a:p>
            <a:pPr lvl="1"/>
            <a:r>
              <a:rPr lang="en-US" dirty="0">
                <a:sym typeface="Wingdings" pitchFamily="2" charset="2"/>
              </a:rPr>
              <a:t>Intermediate: intermediate phrases (</a:t>
            </a:r>
            <a:r>
              <a:rPr lang="en-US" dirty="0" err="1">
                <a:sym typeface="Wingdings" pitchFamily="2" charset="2"/>
              </a:rPr>
              <a:t>ips</a:t>
            </a:r>
            <a:r>
              <a:rPr lang="en-US" dirty="0">
                <a:sym typeface="Wingdings" pitchFamily="2" charset="2"/>
              </a:rPr>
              <a:t>): T-</a:t>
            </a:r>
          </a:p>
          <a:p>
            <a:pPr lvl="1"/>
            <a:r>
              <a:rPr lang="en-US" dirty="0">
                <a:sym typeface="Wingdings" pitchFamily="2" charset="2"/>
              </a:rPr>
              <a:t>Final: Intonational phrases (</a:t>
            </a:r>
            <a:r>
              <a:rPr lang="en-US" dirty="0" err="1">
                <a:sym typeface="Wingdings" pitchFamily="2" charset="2"/>
              </a:rPr>
              <a:t>Ips</a:t>
            </a:r>
            <a:r>
              <a:rPr lang="en-US" dirty="0">
                <a:sym typeface="Wingdings" pitchFamily="2" charset="2"/>
              </a:rPr>
              <a:t>): T%</a:t>
            </a:r>
          </a:p>
        </p:txBody>
      </p:sp>
      <p:pic>
        <p:nvPicPr>
          <p:cNvPr id="4" name="Picture 3">
            <a:extLst>
              <a:ext uri="{FF2B5EF4-FFF2-40B4-BE49-F238E27FC236}">
                <a16:creationId xmlns:a16="http://schemas.microsoft.com/office/drawing/2014/main" id="{0A8F3EA7-A8D2-D640-8884-30A125E474D4}"/>
              </a:ext>
            </a:extLst>
          </p:cNvPr>
          <p:cNvPicPr>
            <a:picLocks noChangeAspect="1"/>
          </p:cNvPicPr>
          <p:nvPr/>
        </p:nvPicPr>
        <p:blipFill>
          <a:blip r:embed="rId2"/>
          <a:stretch>
            <a:fillRect/>
          </a:stretch>
        </p:blipFill>
        <p:spPr>
          <a:xfrm>
            <a:off x="1395126" y="-209862"/>
            <a:ext cx="9401748" cy="6087632"/>
          </a:xfrm>
          <a:prstGeom prst="rect">
            <a:avLst/>
          </a:prstGeom>
        </p:spPr>
      </p:pic>
      <p:sp>
        <p:nvSpPr>
          <p:cNvPr id="5" name="Rectangle 4">
            <a:extLst>
              <a:ext uri="{FF2B5EF4-FFF2-40B4-BE49-F238E27FC236}">
                <a16:creationId xmlns:a16="http://schemas.microsoft.com/office/drawing/2014/main" id="{174431C7-EFAC-4349-88C7-CA0E05011770}"/>
              </a:ext>
            </a:extLst>
          </p:cNvPr>
          <p:cNvSpPr/>
          <p:nvPr/>
        </p:nvSpPr>
        <p:spPr>
          <a:xfrm>
            <a:off x="3135983" y="4811843"/>
            <a:ext cx="764138"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D76537-563C-304E-BEC1-4A0789344DB3}"/>
              </a:ext>
            </a:extLst>
          </p:cNvPr>
          <p:cNvSpPr/>
          <p:nvPr/>
        </p:nvSpPr>
        <p:spPr>
          <a:xfrm>
            <a:off x="4531998" y="4811843"/>
            <a:ext cx="737079"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025518-8B21-2D4D-B7F5-44C9901E84F0}"/>
              </a:ext>
            </a:extLst>
          </p:cNvPr>
          <p:cNvSpPr/>
          <p:nvPr/>
        </p:nvSpPr>
        <p:spPr>
          <a:xfrm>
            <a:off x="5818718" y="4811843"/>
            <a:ext cx="447172"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2C92EF-02F3-6D4C-8EC0-C1372C6F58E6}"/>
              </a:ext>
            </a:extLst>
          </p:cNvPr>
          <p:cNvSpPr/>
          <p:nvPr/>
        </p:nvSpPr>
        <p:spPr>
          <a:xfrm>
            <a:off x="7923084" y="4811843"/>
            <a:ext cx="447172"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927BE3-E2CE-2C49-83DF-E8F35455876E}"/>
              </a:ext>
            </a:extLst>
          </p:cNvPr>
          <p:cNvSpPr/>
          <p:nvPr/>
        </p:nvSpPr>
        <p:spPr>
          <a:xfrm>
            <a:off x="5371546" y="1284791"/>
            <a:ext cx="447172" cy="4002006"/>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101D24-2126-B143-B69C-980CBD918192}"/>
              </a:ext>
            </a:extLst>
          </p:cNvPr>
          <p:cNvSpPr/>
          <p:nvPr/>
        </p:nvSpPr>
        <p:spPr>
          <a:xfrm>
            <a:off x="8720667" y="1284791"/>
            <a:ext cx="1074471" cy="4002005"/>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DAEC75D-4021-A047-9AB9-9C56816F53CD}"/>
              </a:ext>
            </a:extLst>
          </p:cNvPr>
          <p:cNvSpPr>
            <a:spLocks noGrp="1"/>
          </p:cNvSpPr>
          <p:nvPr>
            <p:ph type="sldNum" sz="quarter" idx="12"/>
          </p:nvPr>
        </p:nvSpPr>
        <p:spPr/>
        <p:txBody>
          <a:bodyPr/>
          <a:lstStyle/>
          <a:p>
            <a:fld id="{9C866631-956D-7545-AA54-6ED6415FDFB9}" type="slidenum">
              <a:rPr lang="en-US" smtClean="0"/>
              <a:t>19</a:t>
            </a:fld>
            <a:endParaRPr lang="en-US"/>
          </a:p>
        </p:txBody>
      </p:sp>
      <p:sp>
        <p:nvSpPr>
          <p:cNvPr id="11" name="TextBox 10">
            <a:extLst>
              <a:ext uri="{FF2B5EF4-FFF2-40B4-BE49-F238E27FC236}">
                <a16:creationId xmlns:a16="http://schemas.microsoft.com/office/drawing/2014/main" id="{86A0094E-ABEB-C44B-B43F-9548AE63CBEF}"/>
              </a:ext>
            </a:extLst>
          </p:cNvPr>
          <p:cNvSpPr txBox="1"/>
          <p:nvPr/>
        </p:nvSpPr>
        <p:spPr>
          <a:xfrm>
            <a:off x="81492" y="0"/>
            <a:ext cx="1513556" cy="369332"/>
          </a:xfrm>
          <a:prstGeom prst="rect">
            <a:avLst/>
          </a:prstGeom>
          <a:noFill/>
        </p:spPr>
        <p:txBody>
          <a:bodyPr wrap="none" rtlCol="0">
            <a:spAutoFit/>
          </a:bodyPr>
          <a:lstStyle/>
          <a:p>
            <a:r>
              <a:rPr lang="en-US" dirty="0" err="1"/>
              <a:t>Hualde</a:t>
            </a:r>
            <a:r>
              <a:rPr lang="en-US" dirty="0"/>
              <a:t> (2003)</a:t>
            </a:r>
          </a:p>
        </p:txBody>
      </p:sp>
    </p:spTree>
    <p:extLst>
      <p:ext uri="{BB962C8B-B14F-4D97-AF65-F5344CB8AC3E}">
        <p14:creationId xmlns:p14="http://schemas.microsoft.com/office/powerpoint/2010/main" val="71286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2138-FC4C-A84F-964D-8AE333FFFE12}"/>
              </a:ext>
            </a:extLst>
          </p:cNvPr>
          <p:cNvSpPr>
            <a:spLocks noGrp="1"/>
          </p:cNvSpPr>
          <p:nvPr>
            <p:ph type="title"/>
          </p:nvPr>
        </p:nvSpPr>
        <p:spPr/>
        <p:txBody>
          <a:bodyPr/>
          <a:lstStyle/>
          <a:p>
            <a:r>
              <a:rPr lang="en-US" dirty="0"/>
              <a:t>INTONATION</a:t>
            </a:r>
          </a:p>
        </p:txBody>
      </p:sp>
      <p:sp>
        <p:nvSpPr>
          <p:cNvPr id="3" name="Content Placeholder 2">
            <a:extLst>
              <a:ext uri="{FF2B5EF4-FFF2-40B4-BE49-F238E27FC236}">
                <a16:creationId xmlns:a16="http://schemas.microsoft.com/office/drawing/2014/main" id="{B7A41229-7685-FD4C-926C-C54F6ADDA2EA}"/>
              </a:ext>
            </a:extLst>
          </p:cNvPr>
          <p:cNvSpPr>
            <a:spLocks noGrp="1"/>
          </p:cNvSpPr>
          <p:nvPr>
            <p:ph idx="1"/>
          </p:nvPr>
        </p:nvSpPr>
        <p:spPr>
          <a:xfrm>
            <a:off x="838200" y="1595438"/>
            <a:ext cx="10515600" cy="4351338"/>
          </a:xfrm>
        </p:spPr>
        <p:txBody>
          <a:bodyPr>
            <a:normAutofit/>
          </a:bodyPr>
          <a:lstStyle/>
          <a:p>
            <a:r>
              <a:rPr lang="en-US" sz="3200" dirty="0"/>
              <a:t>F0 </a:t>
            </a:r>
            <a:r>
              <a:rPr lang="en-US" sz="3200" dirty="0">
                <a:sym typeface="Wingdings" pitchFamily="2" charset="2"/>
              </a:rPr>
              <a:t> PITCH</a:t>
            </a:r>
          </a:p>
          <a:p>
            <a:pPr lvl="1"/>
            <a:r>
              <a:rPr lang="en-US" sz="2800" dirty="0">
                <a:sym typeface="Wingdings" pitchFamily="2" charset="2"/>
              </a:rPr>
              <a:t>Vocal fold vibration measured in Hz (hertz)=periods per second.</a:t>
            </a:r>
          </a:p>
          <a:p>
            <a:pPr lvl="1"/>
            <a:endParaRPr lang="en-US" sz="2800" dirty="0">
              <a:sym typeface="Wingdings" pitchFamily="2" charset="2"/>
            </a:endParaRPr>
          </a:p>
          <a:p>
            <a:pPr lvl="1"/>
            <a:endParaRPr lang="en-US" sz="2800" dirty="0">
              <a:sym typeface="Wingdings" pitchFamily="2" charset="2"/>
            </a:endParaRPr>
          </a:p>
        </p:txBody>
      </p:sp>
      <p:pic>
        <p:nvPicPr>
          <p:cNvPr id="4" name="Picture 3">
            <a:extLst>
              <a:ext uri="{FF2B5EF4-FFF2-40B4-BE49-F238E27FC236}">
                <a16:creationId xmlns:a16="http://schemas.microsoft.com/office/drawing/2014/main" id="{4F368A65-6B82-DC4B-8F6E-25B11B202060}"/>
              </a:ext>
            </a:extLst>
          </p:cNvPr>
          <p:cNvPicPr>
            <a:picLocks noChangeAspect="1"/>
          </p:cNvPicPr>
          <p:nvPr/>
        </p:nvPicPr>
        <p:blipFill>
          <a:blip r:embed="rId4"/>
          <a:stretch>
            <a:fillRect/>
          </a:stretch>
        </p:blipFill>
        <p:spPr>
          <a:xfrm>
            <a:off x="1962150" y="2549991"/>
            <a:ext cx="8267700" cy="2946400"/>
          </a:xfrm>
          <a:prstGeom prst="rect">
            <a:avLst/>
          </a:prstGeom>
        </p:spPr>
      </p:pic>
      <p:pic>
        <p:nvPicPr>
          <p:cNvPr id="5" name="Picture 4">
            <a:extLst>
              <a:ext uri="{FF2B5EF4-FFF2-40B4-BE49-F238E27FC236}">
                <a16:creationId xmlns:a16="http://schemas.microsoft.com/office/drawing/2014/main" id="{F4A9DFD5-AB6C-4642-B2CD-FFCF9BC01821}"/>
              </a:ext>
            </a:extLst>
          </p:cNvPr>
          <p:cNvPicPr>
            <a:picLocks noChangeAspect="1"/>
          </p:cNvPicPr>
          <p:nvPr/>
        </p:nvPicPr>
        <p:blipFill>
          <a:blip r:embed="rId5"/>
          <a:stretch>
            <a:fillRect/>
          </a:stretch>
        </p:blipFill>
        <p:spPr>
          <a:xfrm>
            <a:off x="1266825" y="2697216"/>
            <a:ext cx="695325" cy="1073891"/>
          </a:xfrm>
          <a:prstGeom prst="rect">
            <a:avLst/>
          </a:prstGeom>
        </p:spPr>
      </p:pic>
      <p:pic>
        <p:nvPicPr>
          <p:cNvPr id="6" name="Picture 5">
            <a:extLst>
              <a:ext uri="{FF2B5EF4-FFF2-40B4-BE49-F238E27FC236}">
                <a16:creationId xmlns:a16="http://schemas.microsoft.com/office/drawing/2014/main" id="{FA6305F7-5A7E-7547-8005-E5D1B15689BF}"/>
              </a:ext>
            </a:extLst>
          </p:cNvPr>
          <p:cNvPicPr>
            <a:picLocks noChangeAspect="1"/>
          </p:cNvPicPr>
          <p:nvPr/>
        </p:nvPicPr>
        <p:blipFill>
          <a:blip r:embed="rId6"/>
          <a:stretch>
            <a:fillRect/>
          </a:stretch>
        </p:blipFill>
        <p:spPr>
          <a:xfrm>
            <a:off x="9941718" y="2762883"/>
            <a:ext cx="1008223" cy="1008223"/>
          </a:xfrm>
          <a:prstGeom prst="rect">
            <a:avLst/>
          </a:prstGeom>
        </p:spPr>
      </p:pic>
      <p:sp>
        <p:nvSpPr>
          <p:cNvPr id="7" name="Rectangle 6">
            <a:extLst>
              <a:ext uri="{FF2B5EF4-FFF2-40B4-BE49-F238E27FC236}">
                <a16:creationId xmlns:a16="http://schemas.microsoft.com/office/drawing/2014/main" id="{A9CF23E1-4D2B-234D-82B1-47724BB4C4E8}"/>
              </a:ext>
            </a:extLst>
          </p:cNvPr>
          <p:cNvSpPr/>
          <p:nvPr/>
        </p:nvSpPr>
        <p:spPr>
          <a:xfrm>
            <a:off x="2566035" y="5633838"/>
            <a:ext cx="3013472" cy="763323"/>
          </a:xfrm>
          <a:prstGeom prst="rect">
            <a:avLst/>
          </a:prstGeom>
          <a:ln>
            <a:solidFill>
              <a:srgbClr val="F2006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t>
            </a:r>
            <a:r>
              <a:rPr lang="en-US" sz="2400" dirty="0" err="1"/>
              <a:t>ɛ</a:t>
            </a:r>
            <a:r>
              <a:rPr lang="en-US" sz="2400" dirty="0"/>
              <a:t>] </a:t>
            </a:r>
          </a:p>
          <a:p>
            <a:pPr algn="ctr"/>
            <a:r>
              <a:rPr lang="en-US" sz="2400" dirty="0"/>
              <a:t>F0= 226 Hz</a:t>
            </a:r>
          </a:p>
        </p:txBody>
      </p:sp>
      <p:sp>
        <p:nvSpPr>
          <p:cNvPr id="8" name="Rectangle 7">
            <a:extLst>
              <a:ext uri="{FF2B5EF4-FFF2-40B4-BE49-F238E27FC236}">
                <a16:creationId xmlns:a16="http://schemas.microsoft.com/office/drawing/2014/main" id="{186BAE0B-30CA-6B40-B400-CF7F95920B6D}"/>
              </a:ext>
            </a:extLst>
          </p:cNvPr>
          <p:cNvSpPr/>
          <p:nvPr/>
        </p:nvSpPr>
        <p:spPr>
          <a:xfrm>
            <a:off x="6623092" y="5592371"/>
            <a:ext cx="3013472" cy="763323"/>
          </a:xfrm>
          <a:prstGeom prst="rect">
            <a:avLst/>
          </a:prstGeom>
          <a:ln>
            <a:solidFill>
              <a:srgbClr val="017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[u] </a:t>
            </a:r>
          </a:p>
          <a:p>
            <a:pPr algn="ctr"/>
            <a:r>
              <a:rPr lang="en-US" sz="2400" dirty="0"/>
              <a:t>F0= 138 Hz</a:t>
            </a:r>
          </a:p>
        </p:txBody>
      </p:sp>
      <p:pic>
        <p:nvPicPr>
          <p:cNvPr id="9" name="Stroboscopy- Normal Female Vocal Cords (online-video-cutter.com)">
            <a:hlinkClick r:id="" action="ppaction://media"/>
            <a:extLst>
              <a:ext uri="{FF2B5EF4-FFF2-40B4-BE49-F238E27FC236}">
                <a16:creationId xmlns:a16="http://schemas.microsoft.com/office/drawing/2014/main" id="{C1A04C50-9B3A-094C-9882-156F594C678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63533" y="0"/>
            <a:ext cx="3732633" cy="2099606"/>
          </a:xfrm>
          <a:prstGeom prst="rect">
            <a:avLst/>
          </a:prstGeom>
        </p:spPr>
      </p:pic>
      <p:sp>
        <p:nvSpPr>
          <p:cNvPr id="10" name="TextBox 9">
            <a:extLst>
              <a:ext uri="{FF2B5EF4-FFF2-40B4-BE49-F238E27FC236}">
                <a16:creationId xmlns:a16="http://schemas.microsoft.com/office/drawing/2014/main" id="{1D0EF6CA-DFE4-8341-8852-6869D3F80FAC}"/>
              </a:ext>
            </a:extLst>
          </p:cNvPr>
          <p:cNvSpPr txBox="1"/>
          <p:nvPr/>
        </p:nvSpPr>
        <p:spPr>
          <a:xfrm>
            <a:off x="0" y="6436747"/>
            <a:ext cx="2113014" cy="369332"/>
          </a:xfrm>
          <a:prstGeom prst="rect">
            <a:avLst/>
          </a:prstGeom>
          <a:noFill/>
        </p:spPr>
        <p:txBody>
          <a:bodyPr wrap="none" rtlCol="0">
            <a:spAutoFit/>
          </a:bodyPr>
          <a:lstStyle/>
          <a:p>
            <a:r>
              <a:rPr lang="en-US" dirty="0" err="1"/>
              <a:t>Gussenhoven</a:t>
            </a:r>
            <a:r>
              <a:rPr lang="en-US" dirty="0"/>
              <a:t> (2004)</a:t>
            </a:r>
          </a:p>
        </p:txBody>
      </p:sp>
      <p:sp>
        <p:nvSpPr>
          <p:cNvPr id="11" name="Slide Number Placeholder 10">
            <a:extLst>
              <a:ext uri="{FF2B5EF4-FFF2-40B4-BE49-F238E27FC236}">
                <a16:creationId xmlns:a16="http://schemas.microsoft.com/office/drawing/2014/main" id="{4D9A909C-A497-D144-B0A6-59D4C03F382F}"/>
              </a:ext>
            </a:extLst>
          </p:cNvPr>
          <p:cNvSpPr>
            <a:spLocks noGrp="1"/>
          </p:cNvSpPr>
          <p:nvPr>
            <p:ph type="sldNum" sz="quarter" idx="12"/>
          </p:nvPr>
        </p:nvSpPr>
        <p:spPr/>
        <p:txBody>
          <a:bodyPr/>
          <a:lstStyle/>
          <a:p>
            <a:fld id="{9C866631-956D-7545-AA54-6ED6415FDFB9}" type="slidenum">
              <a:rPr lang="en-US" sz="1800" smtClean="0">
                <a:solidFill>
                  <a:schemeClr val="tx1"/>
                </a:solidFill>
              </a:rPr>
              <a:t>2</a:t>
            </a:fld>
            <a:endParaRPr lang="en-US" dirty="0">
              <a:solidFill>
                <a:schemeClr val="tx1"/>
              </a:solidFill>
            </a:endParaRPr>
          </a:p>
        </p:txBody>
      </p:sp>
    </p:spTree>
    <p:extLst>
      <p:ext uri="{BB962C8B-B14F-4D97-AF65-F5344CB8AC3E}">
        <p14:creationId xmlns:p14="http://schemas.microsoft.com/office/powerpoint/2010/main" val="365419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877EC-3FE8-3D40-AFF4-2FC3F4D3968C}"/>
              </a:ext>
            </a:extLst>
          </p:cNvPr>
          <p:cNvSpPr>
            <a:spLocks noGrp="1"/>
          </p:cNvSpPr>
          <p:nvPr>
            <p:ph idx="1"/>
          </p:nvPr>
        </p:nvSpPr>
        <p:spPr>
          <a:xfrm>
            <a:off x="628338" y="5480848"/>
            <a:ext cx="10515600" cy="4351338"/>
          </a:xfrm>
        </p:spPr>
        <p:txBody>
          <a:bodyPr/>
          <a:lstStyle/>
          <a:p>
            <a:r>
              <a:rPr lang="en-US" dirty="0">
                <a:sym typeface="Wingdings" pitchFamily="2" charset="2"/>
              </a:rPr>
              <a:t>Nuclear pitch accent + Final boundary tone: </a:t>
            </a:r>
            <a:r>
              <a:rPr lang="en-US" b="1" dirty="0">
                <a:solidFill>
                  <a:schemeClr val="accent2"/>
                </a:solidFill>
                <a:sym typeface="Wingdings" pitchFamily="2" charset="2"/>
              </a:rPr>
              <a:t>Nuclear configuration</a:t>
            </a:r>
            <a:endParaRPr lang="en-US" b="1" dirty="0">
              <a:solidFill>
                <a:schemeClr val="accent2"/>
              </a:solidFill>
            </a:endParaRPr>
          </a:p>
        </p:txBody>
      </p:sp>
      <p:pic>
        <p:nvPicPr>
          <p:cNvPr id="4" name="Picture 3">
            <a:extLst>
              <a:ext uri="{FF2B5EF4-FFF2-40B4-BE49-F238E27FC236}">
                <a16:creationId xmlns:a16="http://schemas.microsoft.com/office/drawing/2014/main" id="{0A8F3EA7-A8D2-D640-8884-30A125E474D4}"/>
              </a:ext>
            </a:extLst>
          </p:cNvPr>
          <p:cNvPicPr>
            <a:picLocks noChangeAspect="1"/>
          </p:cNvPicPr>
          <p:nvPr/>
        </p:nvPicPr>
        <p:blipFill>
          <a:blip r:embed="rId2"/>
          <a:stretch>
            <a:fillRect/>
          </a:stretch>
        </p:blipFill>
        <p:spPr>
          <a:xfrm>
            <a:off x="1395126" y="-209862"/>
            <a:ext cx="9401748" cy="6087632"/>
          </a:xfrm>
          <a:prstGeom prst="rect">
            <a:avLst/>
          </a:prstGeom>
        </p:spPr>
      </p:pic>
      <p:sp>
        <p:nvSpPr>
          <p:cNvPr id="5" name="Rectangle 4">
            <a:extLst>
              <a:ext uri="{FF2B5EF4-FFF2-40B4-BE49-F238E27FC236}">
                <a16:creationId xmlns:a16="http://schemas.microsoft.com/office/drawing/2014/main" id="{3A175602-2E59-0245-8072-90F107B38F03}"/>
              </a:ext>
            </a:extLst>
          </p:cNvPr>
          <p:cNvSpPr/>
          <p:nvPr/>
        </p:nvSpPr>
        <p:spPr>
          <a:xfrm>
            <a:off x="3135983" y="4811843"/>
            <a:ext cx="764138"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44FFE5-DD99-CA4B-8CB5-2BEC185929DE}"/>
              </a:ext>
            </a:extLst>
          </p:cNvPr>
          <p:cNvSpPr/>
          <p:nvPr/>
        </p:nvSpPr>
        <p:spPr>
          <a:xfrm>
            <a:off x="4531998" y="4811843"/>
            <a:ext cx="737079"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6F4936-B5ED-6B47-B311-E40E32CD5F57}"/>
              </a:ext>
            </a:extLst>
          </p:cNvPr>
          <p:cNvSpPr/>
          <p:nvPr/>
        </p:nvSpPr>
        <p:spPr>
          <a:xfrm>
            <a:off x="5818718" y="4811843"/>
            <a:ext cx="447172"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4AB1B5-B721-A142-8ADD-82E54460512B}"/>
              </a:ext>
            </a:extLst>
          </p:cNvPr>
          <p:cNvSpPr/>
          <p:nvPr/>
        </p:nvSpPr>
        <p:spPr>
          <a:xfrm>
            <a:off x="7923084" y="4811843"/>
            <a:ext cx="447172" cy="474953"/>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197072-99C1-7A4C-90F1-F021045C1784}"/>
              </a:ext>
            </a:extLst>
          </p:cNvPr>
          <p:cNvSpPr/>
          <p:nvPr/>
        </p:nvSpPr>
        <p:spPr>
          <a:xfrm>
            <a:off x="5371546" y="4811843"/>
            <a:ext cx="447172" cy="474953"/>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C18BF0-47B3-3E47-8F8E-5925E5F91B03}"/>
              </a:ext>
            </a:extLst>
          </p:cNvPr>
          <p:cNvSpPr/>
          <p:nvPr/>
        </p:nvSpPr>
        <p:spPr>
          <a:xfrm>
            <a:off x="9466359" y="4811843"/>
            <a:ext cx="447172" cy="474953"/>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E69E6A-7AB1-3142-8605-37887BCC542C}"/>
              </a:ext>
            </a:extLst>
          </p:cNvPr>
          <p:cNvSpPr/>
          <p:nvPr/>
        </p:nvSpPr>
        <p:spPr>
          <a:xfrm>
            <a:off x="7794885" y="1222223"/>
            <a:ext cx="2271046" cy="4142831"/>
          </a:xfrm>
          <a:prstGeom prst="rect">
            <a:avLst/>
          </a:prstGeom>
          <a:solidFill>
            <a:schemeClr val="accent2">
              <a:alpha val="31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3CEBBFE-3AC0-4741-8694-12C3911E9476}"/>
              </a:ext>
            </a:extLst>
          </p:cNvPr>
          <p:cNvSpPr>
            <a:spLocks noGrp="1"/>
          </p:cNvSpPr>
          <p:nvPr>
            <p:ph type="sldNum" sz="quarter" idx="12"/>
          </p:nvPr>
        </p:nvSpPr>
        <p:spPr/>
        <p:txBody>
          <a:bodyPr/>
          <a:lstStyle/>
          <a:p>
            <a:fld id="{9C866631-956D-7545-AA54-6ED6415FDFB9}" type="slidenum">
              <a:rPr lang="en-US" smtClean="0"/>
              <a:t>20</a:t>
            </a:fld>
            <a:endParaRPr lang="en-US"/>
          </a:p>
        </p:txBody>
      </p:sp>
      <p:sp>
        <p:nvSpPr>
          <p:cNvPr id="12" name="TextBox 11">
            <a:extLst>
              <a:ext uri="{FF2B5EF4-FFF2-40B4-BE49-F238E27FC236}">
                <a16:creationId xmlns:a16="http://schemas.microsoft.com/office/drawing/2014/main" id="{F9154516-D597-8241-B4D9-B2486ED33B41}"/>
              </a:ext>
            </a:extLst>
          </p:cNvPr>
          <p:cNvSpPr txBox="1"/>
          <p:nvPr/>
        </p:nvSpPr>
        <p:spPr>
          <a:xfrm>
            <a:off x="81492" y="0"/>
            <a:ext cx="1513556" cy="369332"/>
          </a:xfrm>
          <a:prstGeom prst="rect">
            <a:avLst/>
          </a:prstGeom>
          <a:noFill/>
        </p:spPr>
        <p:txBody>
          <a:bodyPr wrap="none" rtlCol="0">
            <a:spAutoFit/>
          </a:bodyPr>
          <a:lstStyle/>
          <a:p>
            <a:r>
              <a:rPr lang="en-US" dirty="0" err="1"/>
              <a:t>Hualde</a:t>
            </a:r>
            <a:r>
              <a:rPr lang="en-US" dirty="0"/>
              <a:t> (2003)</a:t>
            </a:r>
          </a:p>
        </p:txBody>
      </p:sp>
    </p:spTree>
    <p:extLst>
      <p:ext uri="{BB962C8B-B14F-4D97-AF65-F5344CB8AC3E}">
        <p14:creationId xmlns:p14="http://schemas.microsoft.com/office/powerpoint/2010/main" val="276654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5547-3EEB-364F-8D7B-A2A9302E0F68}"/>
              </a:ext>
            </a:extLst>
          </p:cNvPr>
          <p:cNvSpPr>
            <a:spLocks noGrp="1"/>
          </p:cNvSpPr>
          <p:nvPr>
            <p:ph type="title"/>
          </p:nvPr>
        </p:nvSpPr>
        <p:spPr/>
        <p:txBody>
          <a:bodyPr/>
          <a:lstStyle/>
          <a:p>
            <a:r>
              <a:rPr lang="en-US" dirty="0" err="1"/>
              <a:t>ToBI</a:t>
            </a:r>
            <a:r>
              <a:rPr lang="en-US" dirty="0"/>
              <a:t> systems</a:t>
            </a:r>
          </a:p>
        </p:txBody>
      </p:sp>
      <p:sp>
        <p:nvSpPr>
          <p:cNvPr id="3" name="Content Placeholder 2">
            <a:extLst>
              <a:ext uri="{FF2B5EF4-FFF2-40B4-BE49-F238E27FC236}">
                <a16:creationId xmlns:a16="http://schemas.microsoft.com/office/drawing/2014/main" id="{259C870B-17E7-2442-806E-D229C0C2AE4E}"/>
              </a:ext>
            </a:extLst>
          </p:cNvPr>
          <p:cNvSpPr>
            <a:spLocks noGrp="1"/>
          </p:cNvSpPr>
          <p:nvPr>
            <p:ph idx="1"/>
          </p:nvPr>
        </p:nvSpPr>
        <p:spPr/>
        <p:txBody>
          <a:bodyPr>
            <a:normAutofit lnSpcReduction="10000"/>
          </a:bodyPr>
          <a:lstStyle/>
          <a:p>
            <a:r>
              <a:rPr lang="en-US" sz="3600" dirty="0"/>
              <a:t>Tones and Breaks Indices systems.</a:t>
            </a:r>
          </a:p>
          <a:p>
            <a:r>
              <a:rPr lang="en-US" sz="3600" dirty="0"/>
              <a:t>Language-specific annotation systems based on the </a:t>
            </a:r>
            <a:r>
              <a:rPr lang="en-US" sz="3600" dirty="0" err="1"/>
              <a:t>Autosegmental</a:t>
            </a:r>
            <a:r>
              <a:rPr lang="en-US" sz="3600" dirty="0"/>
              <a:t>-Metrical framework.</a:t>
            </a:r>
          </a:p>
          <a:p>
            <a:r>
              <a:rPr lang="en-US" sz="3600" dirty="0"/>
              <a:t>Labels (L o H) are used to described tonal movements at</a:t>
            </a:r>
          </a:p>
          <a:p>
            <a:pPr lvl="1"/>
            <a:r>
              <a:rPr lang="en-US" sz="3200" dirty="0"/>
              <a:t>Stressed syllables in tone bearing units</a:t>
            </a:r>
          </a:p>
          <a:p>
            <a:pPr lvl="2"/>
            <a:r>
              <a:rPr lang="en-US" sz="2800" dirty="0"/>
              <a:t>Non-final: pre-nuclear</a:t>
            </a:r>
          </a:p>
          <a:p>
            <a:pPr lvl="2"/>
            <a:r>
              <a:rPr lang="en-US" sz="2800" dirty="0"/>
              <a:t>Final: nuclear</a:t>
            </a:r>
          </a:p>
          <a:p>
            <a:pPr lvl="1"/>
            <a:r>
              <a:rPr lang="en-US" sz="3200" dirty="0"/>
              <a:t>The edge of intermediate (-) or intonational phrases (%)</a:t>
            </a:r>
          </a:p>
        </p:txBody>
      </p:sp>
      <p:sp>
        <p:nvSpPr>
          <p:cNvPr id="4" name="Slide Number Placeholder 3">
            <a:extLst>
              <a:ext uri="{FF2B5EF4-FFF2-40B4-BE49-F238E27FC236}">
                <a16:creationId xmlns:a16="http://schemas.microsoft.com/office/drawing/2014/main" id="{45BE88DE-F4A9-3243-8479-333D580B0590}"/>
              </a:ext>
            </a:extLst>
          </p:cNvPr>
          <p:cNvSpPr>
            <a:spLocks noGrp="1"/>
          </p:cNvSpPr>
          <p:nvPr>
            <p:ph type="sldNum" sz="quarter" idx="12"/>
          </p:nvPr>
        </p:nvSpPr>
        <p:spPr/>
        <p:txBody>
          <a:bodyPr/>
          <a:lstStyle/>
          <a:p>
            <a:fld id="{9C866631-956D-7545-AA54-6ED6415FDFB9}" type="slidenum">
              <a:rPr lang="en-US" smtClean="0"/>
              <a:t>21</a:t>
            </a:fld>
            <a:endParaRPr lang="en-US"/>
          </a:p>
        </p:txBody>
      </p:sp>
    </p:spTree>
    <p:extLst>
      <p:ext uri="{BB962C8B-B14F-4D97-AF65-F5344CB8AC3E}">
        <p14:creationId xmlns:p14="http://schemas.microsoft.com/office/powerpoint/2010/main" val="2256545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D71C-C747-2645-BA3D-2875E9C254A5}"/>
              </a:ext>
            </a:extLst>
          </p:cNvPr>
          <p:cNvSpPr>
            <a:spLocks noGrp="1"/>
          </p:cNvSpPr>
          <p:nvPr>
            <p:ph type="title"/>
          </p:nvPr>
        </p:nvSpPr>
        <p:spPr/>
        <p:txBody>
          <a:bodyPr/>
          <a:lstStyle/>
          <a:p>
            <a:r>
              <a:rPr lang="en-US" dirty="0"/>
              <a:t>PHONOLOGICAL VALUE</a:t>
            </a:r>
          </a:p>
        </p:txBody>
      </p:sp>
      <p:sp>
        <p:nvSpPr>
          <p:cNvPr id="3" name="Content Placeholder 2">
            <a:extLst>
              <a:ext uri="{FF2B5EF4-FFF2-40B4-BE49-F238E27FC236}">
                <a16:creationId xmlns:a16="http://schemas.microsoft.com/office/drawing/2014/main" id="{CC73DC14-E112-964C-A908-1015F1B15B9C}"/>
              </a:ext>
            </a:extLst>
          </p:cNvPr>
          <p:cNvSpPr>
            <a:spLocks noGrp="1"/>
          </p:cNvSpPr>
          <p:nvPr>
            <p:ph idx="1"/>
          </p:nvPr>
        </p:nvSpPr>
        <p:spPr/>
        <p:txBody>
          <a:bodyPr>
            <a:normAutofit/>
          </a:bodyPr>
          <a:lstStyle/>
          <a:p>
            <a:r>
              <a:rPr lang="en-US" sz="3200" dirty="0"/>
              <a:t>Relationship between the phonetic realization (or certain aspects of it) and the meaning conveyed through it, and contrast with other meanings.</a:t>
            </a:r>
          </a:p>
          <a:p>
            <a:pPr lvl="1"/>
            <a:r>
              <a:rPr lang="en-US" sz="2800" dirty="0"/>
              <a:t>Semantic nuances are sometimes hard to identify</a:t>
            </a:r>
          </a:p>
          <a:p>
            <a:pPr lvl="1"/>
            <a:r>
              <a:rPr lang="en-US" sz="2800" dirty="0"/>
              <a:t>Another difficulty: identify important functional units in the continuum of an intonational contour</a:t>
            </a:r>
          </a:p>
        </p:txBody>
      </p:sp>
      <p:sp>
        <p:nvSpPr>
          <p:cNvPr id="4" name="Slide Number Placeholder 3">
            <a:extLst>
              <a:ext uri="{FF2B5EF4-FFF2-40B4-BE49-F238E27FC236}">
                <a16:creationId xmlns:a16="http://schemas.microsoft.com/office/drawing/2014/main" id="{EBF30834-FAB6-D647-B580-D283D1225BE2}"/>
              </a:ext>
            </a:extLst>
          </p:cNvPr>
          <p:cNvSpPr>
            <a:spLocks noGrp="1"/>
          </p:cNvSpPr>
          <p:nvPr>
            <p:ph type="sldNum" sz="quarter" idx="12"/>
          </p:nvPr>
        </p:nvSpPr>
        <p:spPr/>
        <p:txBody>
          <a:bodyPr/>
          <a:lstStyle/>
          <a:p>
            <a:fld id="{9C866631-956D-7545-AA54-6ED6415FDFB9}" type="slidenum">
              <a:rPr lang="en-US" smtClean="0"/>
              <a:t>22</a:t>
            </a:fld>
            <a:endParaRPr lang="en-US"/>
          </a:p>
        </p:txBody>
      </p:sp>
    </p:spTree>
    <p:extLst>
      <p:ext uri="{BB962C8B-B14F-4D97-AF65-F5344CB8AC3E}">
        <p14:creationId xmlns:p14="http://schemas.microsoft.com/office/powerpoint/2010/main" val="3377285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3572A-39E1-A84B-9757-38FFB35D05EC}"/>
              </a:ext>
            </a:extLst>
          </p:cNvPr>
          <p:cNvSpPr>
            <a:spLocks noGrp="1"/>
          </p:cNvSpPr>
          <p:nvPr>
            <p:ph type="title"/>
          </p:nvPr>
        </p:nvSpPr>
        <p:spPr/>
        <p:txBody>
          <a:bodyPr/>
          <a:lstStyle/>
          <a:p>
            <a:r>
              <a:rPr lang="en-US" dirty="0"/>
              <a:t>ELICITING DIFFERENT INTONATIONAL CONTOURS</a:t>
            </a:r>
          </a:p>
        </p:txBody>
      </p:sp>
      <p:sp>
        <p:nvSpPr>
          <p:cNvPr id="5" name="Text Placeholder 4">
            <a:extLst>
              <a:ext uri="{FF2B5EF4-FFF2-40B4-BE49-F238E27FC236}">
                <a16:creationId xmlns:a16="http://schemas.microsoft.com/office/drawing/2014/main" id="{CB9D506A-0003-AE44-9B43-374D15DC5657}"/>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17F0947-8942-A347-B76F-1A01C492C74D}"/>
              </a:ext>
            </a:extLst>
          </p:cNvPr>
          <p:cNvSpPr>
            <a:spLocks noGrp="1"/>
          </p:cNvSpPr>
          <p:nvPr>
            <p:ph type="sldNum" sz="quarter" idx="12"/>
          </p:nvPr>
        </p:nvSpPr>
        <p:spPr/>
        <p:txBody>
          <a:bodyPr/>
          <a:lstStyle/>
          <a:p>
            <a:fld id="{9C866631-956D-7545-AA54-6ED6415FDFB9}" type="slidenum">
              <a:rPr lang="en-US" smtClean="0"/>
              <a:t>23</a:t>
            </a:fld>
            <a:endParaRPr lang="en-US"/>
          </a:p>
        </p:txBody>
      </p:sp>
    </p:spTree>
    <p:extLst>
      <p:ext uri="{BB962C8B-B14F-4D97-AF65-F5344CB8AC3E}">
        <p14:creationId xmlns:p14="http://schemas.microsoft.com/office/powerpoint/2010/main" val="39919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9EE0-A88F-CD42-91EB-ACC854E29E92}"/>
              </a:ext>
            </a:extLst>
          </p:cNvPr>
          <p:cNvSpPr>
            <a:spLocks noGrp="1"/>
          </p:cNvSpPr>
          <p:nvPr>
            <p:ph type="title"/>
          </p:nvPr>
        </p:nvSpPr>
        <p:spPr/>
        <p:txBody>
          <a:bodyPr/>
          <a:lstStyle/>
          <a:p>
            <a:r>
              <a:rPr lang="en-US" dirty="0"/>
              <a:t>COLLECTION METHODS</a:t>
            </a:r>
          </a:p>
        </p:txBody>
      </p:sp>
      <p:graphicFrame>
        <p:nvGraphicFramePr>
          <p:cNvPr id="5" name="Diagram 4">
            <a:extLst>
              <a:ext uri="{FF2B5EF4-FFF2-40B4-BE49-F238E27FC236}">
                <a16:creationId xmlns:a16="http://schemas.microsoft.com/office/drawing/2014/main" id="{067CB8AB-21D2-F347-A4A3-15E91020F2F3}"/>
              </a:ext>
            </a:extLst>
          </p:cNvPr>
          <p:cNvGraphicFramePr/>
          <p:nvPr/>
        </p:nvGraphicFramePr>
        <p:xfrm>
          <a:off x="596895" y="-82143"/>
          <a:ext cx="11083724" cy="667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04514DA-482B-694E-A0A9-C7872DC631B2}"/>
              </a:ext>
            </a:extLst>
          </p:cNvPr>
          <p:cNvSpPr/>
          <p:nvPr/>
        </p:nvSpPr>
        <p:spPr>
          <a:xfrm>
            <a:off x="393539" y="5197033"/>
            <a:ext cx="2500132" cy="56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CONTROLLED</a:t>
            </a:r>
          </a:p>
        </p:txBody>
      </p:sp>
      <p:sp>
        <p:nvSpPr>
          <p:cNvPr id="7" name="Rectangle 6">
            <a:extLst>
              <a:ext uri="{FF2B5EF4-FFF2-40B4-BE49-F238E27FC236}">
                <a16:creationId xmlns:a16="http://schemas.microsoft.com/office/drawing/2014/main" id="{3C9C0E20-7E72-1441-9E8D-2597B7278E57}"/>
              </a:ext>
            </a:extLst>
          </p:cNvPr>
          <p:cNvSpPr/>
          <p:nvPr/>
        </p:nvSpPr>
        <p:spPr>
          <a:xfrm>
            <a:off x="9189729" y="3136515"/>
            <a:ext cx="2758633" cy="56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SPONTANEOUS</a:t>
            </a:r>
          </a:p>
        </p:txBody>
      </p:sp>
      <p:graphicFrame>
        <p:nvGraphicFramePr>
          <p:cNvPr id="3" name="Diagram 2">
            <a:extLst>
              <a:ext uri="{FF2B5EF4-FFF2-40B4-BE49-F238E27FC236}">
                <a16:creationId xmlns:a16="http://schemas.microsoft.com/office/drawing/2014/main" id="{DE01E14C-446F-A34B-B89A-711C860C3D71}"/>
              </a:ext>
            </a:extLst>
          </p:cNvPr>
          <p:cNvGraphicFramePr/>
          <p:nvPr/>
        </p:nvGraphicFramePr>
        <p:xfrm>
          <a:off x="2893671" y="4817830"/>
          <a:ext cx="6490172" cy="20401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3515E729-7642-0840-8815-5C8F706122E4}"/>
              </a:ext>
            </a:extLst>
          </p:cNvPr>
          <p:cNvGraphicFramePr/>
          <p:nvPr/>
        </p:nvGraphicFramePr>
        <p:xfrm>
          <a:off x="7647640" y="3492266"/>
          <a:ext cx="4348224" cy="132556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Slide Number Placeholder 3">
            <a:extLst>
              <a:ext uri="{FF2B5EF4-FFF2-40B4-BE49-F238E27FC236}">
                <a16:creationId xmlns:a16="http://schemas.microsoft.com/office/drawing/2014/main" id="{BB2978DA-55D6-1F45-B1B2-664191354865}"/>
              </a:ext>
            </a:extLst>
          </p:cNvPr>
          <p:cNvSpPr>
            <a:spLocks noGrp="1"/>
          </p:cNvSpPr>
          <p:nvPr>
            <p:ph type="sldNum" sz="quarter" idx="12"/>
          </p:nvPr>
        </p:nvSpPr>
        <p:spPr/>
        <p:txBody>
          <a:bodyPr/>
          <a:lstStyle/>
          <a:p>
            <a:fld id="{9C866631-956D-7545-AA54-6ED6415FDFB9}" type="slidenum">
              <a:rPr lang="en-US" smtClean="0"/>
              <a:t>24</a:t>
            </a:fld>
            <a:endParaRPr lang="en-US"/>
          </a:p>
        </p:txBody>
      </p:sp>
    </p:spTree>
    <p:extLst>
      <p:ext uri="{BB962C8B-B14F-4D97-AF65-F5344CB8AC3E}">
        <p14:creationId xmlns:p14="http://schemas.microsoft.com/office/powerpoint/2010/main" val="1547389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D95F-ACE5-9F42-828F-DCA3ADB33F69}"/>
              </a:ext>
            </a:extLst>
          </p:cNvPr>
          <p:cNvSpPr>
            <a:spLocks noGrp="1"/>
          </p:cNvSpPr>
          <p:nvPr>
            <p:ph type="title"/>
          </p:nvPr>
        </p:nvSpPr>
        <p:spPr/>
        <p:txBody>
          <a:bodyPr/>
          <a:lstStyle/>
          <a:p>
            <a:r>
              <a:rPr lang="en-US" dirty="0"/>
              <a:t>FINDING INTONATIONAL CATEGORIES</a:t>
            </a:r>
          </a:p>
        </p:txBody>
      </p:sp>
      <p:sp>
        <p:nvSpPr>
          <p:cNvPr id="3" name="Content Placeholder 2">
            <a:extLst>
              <a:ext uri="{FF2B5EF4-FFF2-40B4-BE49-F238E27FC236}">
                <a16:creationId xmlns:a16="http://schemas.microsoft.com/office/drawing/2014/main" id="{BBC88066-652F-0540-BBD5-88BA6F96B257}"/>
              </a:ext>
            </a:extLst>
          </p:cNvPr>
          <p:cNvSpPr>
            <a:spLocks noGrp="1"/>
          </p:cNvSpPr>
          <p:nvPr>
            <p:ph idx="1"/>
          </p:nvPr>
        </p:nvSpPr>
        <p:spPr>
          <a:xfrm>
            <a:off x="547743" y="1443767"/>
            <a:ext cx="10515600" cy="5049108"/>
          </a:xfrm>
        </p:spPr>
        <p:txBody>
          <a:bodyPr>
            <a:normAutofit/>
          </a:bodyPr>
          <a:lstStyle/>
          <a:p>
            <a:pPr>
              <a:lnSpc>
                <a:spcPts val="2300"/>
              </a:lnSpc>
            </a:pPr>
            <a:r>
              <a:rPr lang="en-US" sz="2400" dirty="0"/>
              <a:t>For a language with stress: </a:t>
            </a:r>
          </a:p>
          <a:p>
            <a:pPr marL="514350" indent="-514350">
              <a:lnSpc>
                <a:spcPts val="2300"/>
              </a:lnSpc>
              <a:buAutoNum type="arabicParenR"/>
            </a:pPr>
            <a:r>
              <a:rPr lang="en-US" sz="2400" dirty="0"/>
              <a:t>Create three-word declarative sentences</a:t>
            </a:r>
          </a:p>
          <a:p>
            <a:pPr marL="971550" lvl="1" indent="-514350">
              <a:lnSpc>
                <a:spcPts val="2300"/>
              </a:lnSpc>
              <a:buFont typeface="+mj-lt"/>
              <a:buAutoNum type="alphaLcParenR"/>
            </a:pPr>
            <a:r>
              <a:rPr lang="en-US" sz="2000" dirty="0"/>
              <a:t>Avoid breaks between words </a:t>
            </a:r>
          </a:p>
          <a:p>
            <a:pPr marL="971550" lvl="1" indent="-514350">
              <a:lnSpc>
                <a:spcPts val="2300"/>
              </a:lnSpc>
              <a:buAutoNum type="alphaLcParenR"/>
            </a:pPr>
            <a:r>
              <a:rPr lang="en-US" sz="2000" dirty="0"/>
              <a:t>Avoid stress/accent clashes (e.g. </a:t>
            </a:r>
            <a:r>
              <a:rPr lang="en-US" sz="2000" i="1" dirty="0" err="1"/>
              <a:t>lavó</a:t>
            </a:r>
            <a:r>
              <a:rPr lang="en-US" sz="2000" i="1" dirty="0"/>
              <a:t> </a:t>
            </a:r>
            <a:r>
              <a:rPr lang="en-US" sz="2000" i="1" dirty="0" err="1"/>
              <a:t>víboras</a:t>
            </a:r>
            <a:r>
              <a:rPr lang="en-US" sz="2000" dirty="0"/>
              <a:t>)</a:t>
            </a:r>
          </a:p>
          <a:p>
            <a:pPr>
              <a:lnSpc>
                <a:spcPts val="2300"/>
              </a:lnSpc>
            </a:pPr>
            <a:endParaRPr lang="en-US" sz="2400" dirty="0"/>
          </a:p>
          <a:p>
            <a:pPr>
              <a:lnSpc>
                <a:spcPts val="2300"/>
              </a:lnSpc>
            </a:pPr>
            <a:endParaRPr lang="en-US" sz="2400" dirty="0"/>
          </a:p>
          <a:p>
            <a:pPr>
              <a:lnSpc>
                <a:spcPts val="2300"/>
              </a:lnSpc>
            </a:pPr>
            <a:endParaRPr lang="en-US" sz="2400" dirty="0"/>
          </a:p>
          <a:p>
            <a:pPr>
              <a:lnSpc>
                <a:spcPts val="2300"/>
              </a:lnSpc>
            </a:pPr>
            <a:endParaRPr lang="en-US" sz="2400" dirty="0"/>
          </a:p>
          <a:p>
            <a:pPr>
              <a:lnSpc>
                <a:spcPts val="2300"/>
              </a:lnSpc>
              <a:buFont typeface="Wingdings" pitchFamily="2" charset="2"/>
              <a:buChar char="à"/>
            </a:pPr>
            <a:r>
              <a:rPr lang="en-US" sz="1800" u="sng" dirty="0">
                <a:sym typeface="Wingdings" pitchFamily="2" charset="2"/>
              </a:rPr>
              <a:t>Bárbara</a:t>
            </a:r>
            <a:r>
              <a:rPr lang="en-US" sz="1800" dirty="0">
                <a:sym typeface="Wingdings" pitchFamily="2" charset="2"/>
              </a:rPr>
              <a:t> </a:t>
            </a:r>
            <a:r>
              <a:rPr lang="en-US" sz="1800" dirty="0" err="1">
                <a:sym typeface="Wingdings" pitchFamily="2" charset="2"/>
              </a:rPr>
              <a:t>lavaba</a:t>
            </a:r>
            <a:r>
              <a:rPr lang="en-US" sz="1800" dirty="0">
                <a:sym typeface="Wingdings" pitchFamily="2" charset="2"/>
              </a:rPr>
              <a:t> </a:t>
            </a:r>
            <a:r>
              <a:rPr lang="en-US" sz="1800" dirty="0" err="1">
                <a:sym typeface="Wingdings" pitchFamily="2" charset="2"/>
              </a:rPr>
              <a:t>monedas</a:t>
            </a:r>
            <a:r>
              <a:rPr lang="en-US" sz="1800" dirty="0">
                <a:sym typeface="Wingdings" pitchFamily="2" charset="2"/>
              </a:rPr>
              <a:t> 		Lorena 				Lorena </a:t>
            </a:r>
            <a:r>
              <a:rPr lang="en-US" sz="1800" dirty="0" err="1">
                <a:sym typeface="Wingdings" pitchFamily="2" charset="2"/>
              </a:rPr>
              <a:t>lavaba</a:t>
            </a:r>
            <a:r>
              <a:rPr lang="en-US" sz="1800" dirty="0">
                <a:sym typeface="Wingdings" pitchFamily="2" charset="2"/>
              </a:rPr>
              <a:t> </a:t>
            </a:r>
            <a:r>
              <a:rPr lang="en-US" sz="1800" u="sng" dirty="0" err="1">
                <a:sym typeface="Wingdings" pitchFamily="2" charset="2"/>
              </a:rPr>
              <a:t>víboras</a:t>
            </a:r>
            <a:endParaRPr lang="en-US" sz="1800" u="sng" dirty="0">
              <a:sym typeface="Wingdings" pitchFamily="2" charset="2"/>
            </a:endParaRPr>
          </a:p>
          <a:p>
            <a:pPr>
              <a:lnSpc>
                <a:spcPts val="2300"/>
              </a:lnSpc>
              <a:buFont typeface="Wingdings" pitchFamily="2" charset="2"/>
              <a:buChar char="à"/>
            </a:pPr>
            <a:r>
              <a:rPr lang="en-US" sz="1800" u="sng" dirty="0">
                <a:sym typeface="Wingdings" pitchFamily="2" charset="2"/>
              </a:rPr>
              <a:t>Lorena</a:t>
            </a:r>
            <a:r>
              <a:rPr lang="en-US" sz="1800" dirty="0">
                <a:sym typeface="Wingdings" pitchFamily="2" charset="2"/>
              </a:rPr>
              <a:t> </a:t>
            </a:r>
            <a:r>
              <a:rPr lang="en-US" sz="1800" dirty="0" err="1">
                <a:sym typeface="Wingdings" pitchFamily="2" charset="2"/>
              </a:rPr>
              <a:t>lavaba</a:t>
            </a:r>
            <a:r>
              <a:rPr lang="en-US" sz="1800" dirty="0">
                <a:sym typeface="Wingdings" pitchFamily="2" charset="2"/>
              </a:rPr>
              <a:t> </a:t>
            </a:r>
            <a:r>
              <a:rPr lang="en-US" sz="1800" dirty="0" err="1">
                <a:sym typeface="Wingdings" pitchFamily="2" charset="2"/>
              </a:rPr>
              <a:t>monedas</a:t>
            </a:r>
            <a:r>
              <a:rPr lang="en-US" sz="1800" dirty="0">
                <a:sym typeface="Wingdings" pitchFamily="2" charset="2"/>
              </a:rPr>
              <a:t>		Lorena </a:t>
            </a:r>
            <a:r>
              <a:rPr lang="en-US" sz="1800" u="sng" dirty="0" err="1">
                <a:sym typeface="Wingdings" pitchFamily="2" charset="2"/>
              </a:rPr>
              <a:t>lavaba</a:t>
            </a:r>
            <a:r>
              <a:rPr lang="en-US" sz="1800" dirty="0">
                <a:sym typeface="Wingdings" pitchFamily="2" charset="2"/>
              </a:rPr>
              <a:t> </a:t>
            </a:r>
            <a:r>
              <a:rPr lang="en-US" sz="1800" dirty="0" err="1">
                <a:sym typeface="Wingdings" pitchFamily="2" charset="2"/>
              </a:rPr>
              <a:t>monedas</a:t>
            </a:r>
            <a:r>
              <a:rPr lang="en-US" sz="1800" dirty="0">
                <a:sym typeface="Wingdings" pitchFamily="2" charset="2"/>
              </a:rPr>
              <a:t>		Lorena </a:t>
            </a:r>
            <a:r>
              <a:rPr lang="en-US" sz="1800" dirty="0" err="1">
                <a:sym typeface="Wingdings" pitchFamily="2" charset="2"/>
              </a:rPr>
              <a:t>lavaba</a:t>
            </a:r>
            <a:r>
              <a:rPr lang="en-US" sz="1800" dirty="0">
                <a:sym typeface="Wingdings" pitchFamily="2" charset="2"/>
              </a:rPr>
              <a:t> </a:t>
            </a:r>
            <a:r>
              <a:rPr lang="en-US" sz="1800" u="sng" dirty="0" err="1">
                <a:sym typeface="Wingdings" pitchFamily="2" charset="2"/>
              </a:rPr>
              <a:t>monedas</a:t>
            </a:r>
            <a:endParaRPr lang="en-US" sz="1800" u="sng" dirty="0">
              <a:sym typeface="Wingdings" pitchFamily="2" charset="2"/>
            </a:endParaRPr>
          </a:p>
          <a:p>
            <a:pPr>
              <a:lnSpc>
                <a:spcPts val="2300"/>
              </a:lnSpc>
              <a:buFont typeface="Wingdings" pitchFamily="2" charset="2"/>
              <a:buChar char="à"/>
            </a:pPr>
            <a:r>
              <a:rPr lang="en-US" sz="1800" u="sng" dirty="0" err="1">
                <a:sym typeface="Wingdings" pitchFamily="2" charset="2"/>
              </a:rPr>
              <a:t>Salomón</a:t>
            </a:r>
            <a:r>
              <a:rPr lang="en-US" sz="1800" dirty="0">
                <a:sym typeface="Wingdings" pitchFamily="2" charset="2"/>
              </a:rPr>
              <a:t> </a:t>
            </a:r>
            <a:r>
              <a:rPr lang="en-US" sz="1800" dirty="0" err="1">
                <a:sym typeface="Wingdings" pitchFamily="2" charset="2"/>
              </a:rPr>
              <a:t>lavaba</a:t>
            </a:r>
            <a:r>
              <a:rPr lang="en-US" sz="1800" dirty="0">
                <a:sym typeface="Wingdings" pitchFamily="2" charset="2"/>
              </a:rPr>
              <a:t> </a:t>
            </a:r>
            <a:r>
              <a:rPr lang="en-US" sz="1800" dirty="0" err="1">
                <a:sym typeface="Wingdings" pitchFamily="2" charset="2"/>
              </a:rPr>
              <a:t>monedas</a:t>
            </a:r>
            <a:r>
              <a:rPr lang="en-US" sz="1800" dirty="0">
                <a:sym typeface="Wingdings" pitchFamily="2" charset="2"/>
              </a:rPr>
              <a:t> 		Lorena </a:t>
            </a:r>
            <a:r>
              <a:rPr lang="en-US" sz="1800" u="sng" dirty="0" err="1">
                <a:sym typeface="Wingdings" pitchFamily="2" charset="2"/>
              </a:rPr>
              <a:t>devolvió</a:t>
            </a:r>
            <a:r>
              <a:rPr lang="en-US" sz="1800" dirty="0">
                <a:sym typeface="Wingdings" pitchFamily="2" charset="2"/>
              </a:rPr>
              <a:t> </a:t>
            </a:r>
            <a:r>
              <a:rPr lang="en-US" sz="1800" dirty="0" err="1">
                <a:sym typeface="Wingdings" pitchFamily="2" charset="2"/>
              </a:rPr>
              <a:t>monedas</a:t>
            </a:r>
            <a:r>
              <a:rPr lang="en-US" sz="1800" dirty="0">
                <a:sym typeface="Wingdings" pitchFamily="2" charset="2"/>
              </a:rPr>
              <a:t>		Lorena </a:t>
            </a:r>
            <a:r>
              <a:rPr lang="en-US" sz="1800" dirty="0" err="1">
                <a:sym typeface="Wingdings" pitchFamily="2" charset="2"/>
              </a:rPr>
              <a:t>lavaba</a:t>
            </a:r>
            <a:r>
              <a:rPr lang="en-US" sz="1800" dirty="0">
                <a:sym typeface="Wingdings" pitchFamily="2" charset="2"/>
              </a:rPr>
              <a:t> </a:t>
            </a:r>
            <a:r>
              <a:rPr lang="en-US" sz="1800" u="sng" dirty="0" err="1">
                <a:sym typeface="Wingdings" pitchFamily="2" charset="2"/>
              </a:rPr>
              <a:t>camarón</a:t>
            </a:r>
            <a:r>
              <a:rPr lang="en-US" sz="1800" dirty="0">
                <a:sym typeface="Wingdings" pitchFamily="2" charset="2"/>
              </a:rPr>
              <a:t> </a:t>
            </a:r>
          </a:p>
          <a:p>
            <a:pPr marL="0" indent="0">
              <a:lnSpc>
                <a:spcPts val="2300"/>
              </a:lnSpc>
              <a:buNone/>
            </a:pPr>
            <a:r>
              <a:rPr lang="en-US" sz="2400" dirty="0"/>
              <a:t>2) Increase the number of unstressed syllables before and after a stressed syllable</a:t>
            </a:r>
          </a:p>
          <a:p>
            <a:pPr marL="0" indent="0">
              <a:lnSpc>
                <a:spcPts val="2300"/>
              </a:lnSpc>
              <a:buNone/>
            </a:pPr>
            <a:endParaRPr lang="en-US" sz="2400" dirty="0"/>
          </a:p>
        </p:txBody>
      </p:sp>
      <p:sp>
        <p:nvSpPr>
          <p:cNvPr id="4" name="TextBox 3">
            <a:extLst>
              <a:ext uri="{FF2B5EF4-FFF2-40B4-BE49-F238E27FC236}">
                <a16:creationId xmlns:a16="http://schemas.microsoft.com/office/drawing/2014/main" id="{F80ACCC9-107A-EB44-AA90-7B74B27D3366}"/>
              </a:ext>
            </a:extLst>
          </p:cNvPr>
          <p:cNvSpPr txBox="1"/>
          <p:nvPr/>
        </p:nvSpPr>
        <p:spPr>
          <a:xfrm>
            <a:off x="34062" y="6488668"/>
            <a:ext cx="2189189" cy="369332"/>
          </a:xfrm>
          <a:prstGeom prst="rect">
            <a:avLst/>
          </a:prstGeom>
          <a:noFill/>
        </p:spPr>
        <p:txBody>
          <a:bodyPr wrap="none" rtlCol="0">
            <a:spAutoFit/>
          </a:bodyPr>
          <a:lstStyle/>
          <a:p>
            <a:r>
              <a:rPr lang="en-US" dirty="0"/>
              <a:t>Jun &amp; Fletcher (2014)</a:t>
            </a:r>
          </a:p>
        </p:txBody>
      </p:sp>
      <p:sp>
        <p:nvSpPr>
          <p:cNvPr id="5" name="Rectangle 4">
            <a:extLst>
              <a:ext uri="{FF2B5EF4-FFF2-40B4-BE49-F238E27FC236}">
                <a16:creationId xmlns:a16="http://schemas.microsoft.com/office/drawing/2014/main" id="{E089F43D-081A-BA43-86E3-497544188F2E}"/>
              </a:ext>
            </a:extLst>
          </p:cNvPr>
          <p:cNvSpPr/>
          <p:nvPr/>
        </p:nvSpPr>
        <p:spPr>
          <a:xfrm>
            <a:off x="1187461" y="3065894"/>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p:txBody>
      </p:sp>
      <p:sp>
        <p:nvSpPr>
          <p:cNvPr id="6" name="Rectangle 5">
            <a:extLst>
              <a:ext uri="{FF2B5EF4-FFF2-40B4-BE49-F238E27FC236}">
                <a16:creationId xmlns:a16="http://schemas.microsoft.com/office/drawing/2014/main" id="{06A6304F-F342-8948-8D3C-8195C1629AC6}"/>
              </a:ext>
            </a:extLst>
          </p:cNvPr>
          <p:cNvSpPr/>
          <p:nvPr/>
        </p:nvSpPr>
        <p:spPr>
          <a:xfrm>
            <a:off x="4495799" y="3065894"/>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err="1"/>
              <a:t>sSs</a:t>
            </a:r>
            <a:r>
              <a:rPr lang="en-US" sz="2800" dirty="0"/>
              <a:t> </a:t>
            </a:r>
            <a:r>
              <a:rPr lang="en-US" sz="2800" u="sng" dirty="0" err="1"/>
              <a:t>Sss</a:t>
            </a:r>
            <a:r>
              <a:rPr lang="en-US" sz="2800" dirty="0"/>
              <a:t> </a:t>
            </a:r>
            <a:r>
              <a:rPr lang="en-US" sz="2800" dirty="0" err="1"/>
              <a:t>sSs</a:t>
            </a:r>
            <a:endParaRPr lang="en-US" sz="2800" dirty="0"/>
          </a:p>
          <a:p>
            <a:pPr algn="ctr"/>
            <a:r>
              <a:rPr lang="en-US" sz="2800" dirty="0" err="1"/>
              <a:t>sSs</a:t>
            </a:r>
            <a:r>
              <a:rPr lang="en-US" sz="2800" dirty="0"/>
              <a:t> </a:t>
            </a:r>
            <a:r>
              <a:rPr lang="en-US" sz="2800" u="sng" dirty="0" err="1"/>
              <a:t>sSs</a:t>
            </a:r>
            <a:r>
              <a:rPr lang="en-US" sz="2800" dirty="0"/>
              <a:t> </a:t>
            </a:r>
            <a:r>
              <a:rPr lang="en-US" sz="2800" dirty="0" err="1"/>
              <a:t>sSs</a:t>
            </a:r>
            <a:endParaRPr lang="en-US" sz="2800" dirty="0"/>
          </a:p>
          <a:p>
            <a:pPr algn="ctr"/>
            <a:r>
              <a:rPr lang="en-US" sz="2800" dirty="0" err="1"/>
              <a:t>sSs</a:t>
            </a:r>
            <a:r>
              <a:rPr lang="en-US" sz="2800" dirty="0"/>
              <a:t> </a:t>
            </a:r>
            <a:r>
              <a:rPr lang="en-US" sz="2800" u="sng" dirty="0" err="1"/>
              <a:t>ssS</a:t>
            </a:r>
            <a:r>
              <a:rPr lang="en-US" sz="2800" dirty="0"/>
              <a:t> </a:t>
            </a:r>
            <a:r>
              <a:rPr lang="en-US" sz="2800" dirty="0" err="1"/>
              <a:t>sSs</a:t>
            </a:r>
            <a:endParaRPr lang="en-US" sz="2800" dirty="0"/>
          </a:p>
        </p:txBody>
      </p:sp>
      <p:sp>
        <p:nvSpPr>
          <p:cNvPr id="7" name="Rectangle 6">
            <a:extLst>
              <a:ext uri="{FF2B5EF4-FFF2-40B4-BE49-F238E27FC236}">
                <a16:creationId xmlns:a16="http://schemas.microsoft.com/office/drawing/2014/main" id="{913438B9-DB0A-9642-8526-347F42951C03}"/>
              </a:ext>
            </a:extLst>
          </p:cNvPr>
          <p:cNvSpPr/>
          <p:nvPr/>
        </p:nvSpPr>
        <p:spPr>
          <a:xfrm>
            <a:off x="8018396" y="3088136"/>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p:txBody>
      </p:sp>
      <p:pic>
        <p:nvPicPr>
          <p:cNvPr id="8" name="Picture 7">
            <a:extLst>
              <a:ext uri="{FF2B5EF4-FFF2-40B4-BE49-F238E27FC236}">
                <a16:creationId xmlns:a16="http://schemas.microsoft.com/office/drawing/2014/main" id="{0C35F457-994A-A44D-A195-460A519C4BBC}"/>
              </a:ext>
            </a:extLst>
          </p:cNvPr>
          <p:cNvPicPr>
            <a:picLocks noChangeAspect="1"/>
          </p:cNvPicPr>
          <p:nvPr/>
        </p:nvPicPr>
        <p:blipFill>
          <a:blip r:embed="rId2"/>
          <a:stretch>
            <a:fillRect/>
          </a:stretch>
        </p:blipFill>
        <p:spPr>
          <a:xfrm flipH="1">
            <a:off x="8508103" y="474848"/>
            <a:ext cx="3256920" cy="2591046"/>
          </a:xfrm>
          <a:prstGeom prst="rect">
            <a:avLst/>
          </a:prstGeom>
        </p:spPr>
      </p:pic>
      <p:sp>
        <p:nvSpPr>
          <p:cNvPr id="9" name="TextBox 8">
            <a:extLst>
              <a:ext uri="{FF2B5EF4-FFF2-40B4-BE49-F238E27FC236}">
                <a16:creationId xmlns:a16="http://schemas.microsoft.com/office/drawing/2014/main" id="{F80D2CC7-1887-2F47-A974-EA9DC58F54FA}"/>
              </a:ext>
            </a:extLst>
          </p:cNvPr>
          <p:cNvSpPr txBox="1"/>
          <p:nvPr/>
        </p:nvSpPr>
        <p:spPr>
          <a:xfrm>
            <a:off x="9969085" y="686055"/>
            <a:ext cx="1772788" cy="1323439"/>
          </a:xfrm>
          <a:prstGeom prst="rect">
            <a:avLst/>
          </a:prstGeom>
          <a:noFill/>
        </p:spPr>
        <p:txBody>
          <a:bodyPr wrap="square" rtlCol="0">
            <a:spAutoFit/>
          </a:bodyPr>
          <a:lstStyle/>
          <a:p>
            <a:r>
              <a:rPr lang="en-US" sz="2000" dirty="0"/>
              <a:t>Underlying pitch accents and phonetic realization</a:t>
            </a:r>
          </a:p>
        </p:txBody>
      </p:sp>
      <p:sp>
        <p:nvSpPr>
          <p:cNvPr id="10" name="Slide Number Placeholder 9">
            <a:extLst>
              <a:ext uri="{FF2B5EF4-FFF2-40B4-BE49-F238E27FC236}">
                <a16:creationId xmlns:a16="http://schemas.microsoft.com/office/drawing/2014/main" id="{51E5EB0B-7B54-284A-83DF-E26ECBF986E6}"/>
              </a:ext>
            </a:extLst>
          </p:cNvPr>
          <p:cNvSpPr>
            <a:spLocks noGrp="1"/>
          </p:cNvSpPr>
          <p:nvPr>
            <p:ph type="sldNum" sz="quarter" idx="12"/>
          </p:nvPr>
        </p:nvSpPr>
        <p:spPr/>
        <p:txBody>
          <a:bodyPr/>
          <a:lstStyle/>
          <a:p>
            <a:fld id="{9C866631-956D-7545-AA54-6ED6415FDFB9}" type="slidenum">
              <a:rPr lang="en-US" smtClean="0"/>
              <a:t>25</a:t>
            </a:fld>
            <a:endParaRPr lang="en-US"/>
          </a:p>
        </p:txBody>
      </p:sp>
    </p:spTree>
    <p:extLst>
      <p:ext uri="{BB962C8B-B14F-4D97-AF65-F5344CB8AC3E}">
        <p14:creationId xmlns:p14="http://schemas.microsoft.com/office/powerpoint/2010/main" val="130345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52E6-39AD-D14C-84DE-A787D639EE8C}"/>
              </a:ext>
            </a:extLst>
          </p:cNvPr>
          <p:cNvSpPr>
            <a:spLocks noGrp="1"/>
          </p:cNvSpPr>
          <p:nvPr>
            <p:ph type="title"/>
          </p:nvPr>
        </p:nvSpPr>
        <p:spPr/>
        <p:txBody>
          <a:bodyPr/>
          <a:lstStyle/>
          <a:p>
            <a:r>
              <a:rPr lang="en-US" dirty="0"/>
              <a:t>S</a:t>
            </a:r>
          </a:p>
        </p:txBody>
      </p:sp>
      <p:sp>
        <p:nvSpPr>
          <p:cNvPr id="11" name="Rectangle 10">
            <a:extLst>
              <a:ext uri="{FF2B5EF4-FFF2-40B4-BE49-F238E27FC236}">
                <a16:creationId xmlns:a16="http://schemas.microsoft.com/office/drawing/2014/main" id="{24B90698-1838-3D42-8F4F-46C8DD9B5E69}"/>
              </a:ext>
            </a:extLst>
          </p:cNvPr>
          <p:cNvSpPr/>
          <p:nvPr/>
        </p:nvSpPr>
        <p:spPr>
          <a:xfrm>
            <a:off x="323861" y="463771"/>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a:p>
            <a:pPr algn="ctr"/>
            <a:r>
              <a:rPr lang="en-US" sz="2800" u="sng" dirty="0" err="1"/>
              <a:t>ssS</a:t>
            </a:r>
            <a:r>
              <a:rPr lang="en-US" sz="2800" dirty="0"/>
              <a:t> </a:t>
            </a:r>
            <a:r>
              <a:rPr lang="en-US" sz="2800" dirty="0" err="1"/>
              <a:t>sSs</a:t>
            </a:r>
            <a:r>
              <a:rPr lang="en-US" sz="2800" dirty="0"/>
              <a:t> </a:t>
            </a:r>
            <a:r>
              <a:rPr lang="en-US" sz="2800" dirty="0" err="1"/>
              <a:t>sSs</a:t>
            </a:r>
            <a:endParaRPr lang="en-US" sz="2800" dirty="0"/>
          </a:p>
        </p:txBody>
      </p:sp>
      <p:pic>
        <p:nvPicPr>
          <p:cNvPr id="13" name="Online Media 12" descr="subject variation">
            <a:hlinkClick r:id="" action="ppaction://media"/>
            <a:extLst>
              <a:ext uri="{FF2B5EF4-FFF2-40B4-BE49-F238E27FC236}">
                <a16:creationId xmlns:a16="http://schemas.microsoft.com/office/drawing/2014/main" id="{050D92B7-2D12-0C43-A41A-9CE8B8EB4C1D}"/>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10684944" y="365125"/>
            <a:ext cx="812800" cy="812800"/>
          </a:xfrm>
          <a:prstGeom prst="rect">
            <a:avLst/>
          </a:prstGeom>
        </p:spPr>
      </p:pic>
      <p:pic>
        <p:nvPicPr>
          <p:cNvPr id="19" name="Picture 18">
            <a:extLst>
              <a:ext uri="{FF2B5EF4-FFF2-40B4-BE49-F238E27FC236}">
                <a16:creationId xmlns:a16="http://schemas.microsoft.com/office/drawing/2014/main" id="{C8646308-2672-BF44-A056-FD9621F117D6}"/>
              </a:ext>
            </a:extLst>
          </p:cNvPr>
          <p:cNvPicPr>
            <a:picLocks noChangeAspect="1"/>
          </p:cNvPicPr>
          <p:nvPr/>
        </p:nvPicPr>
        <p:blipFill>
          <a:blip r:embed="rId5"/>
          <a:stretch>
            <a:fillRect/>
          </a:stretch>
        </p:blipFill>
        <p:spPr>
          <a:xfrm>
            <a:off x="2788936" y="463771"/>
            <a:ext cx="7094598" cy="2016790"/>
          </a:xfrm>
          <a:prstGeom prst="rect">
            <a:avLst/>
          </a:prstGeom>
        </p:spPr>
      </p:pic>
      <p:pic>
        <p:nvPicPr>
          <p:cNvPr id="21" name="Picture 20">
            <a:extLst>
              <a:ext uri="{FF2B5EF4-FFF2-40B4-BE49-F238E27FC236}">
                <a16:creationId xmlns:a16="http://schemas.microsoft.com/office/drawing/2014/main" id="{0EDAB0A5-5B1E-2C41-AB70-173C7DA518C9}"/>
              </a:ext>
            </a:extLst>
          </p:cNvPr>
          <p:cNvPicPr>
            <a:picLocks noChangeAspect="1"/>
          </p:cNvPicPr>
          <p:nvPr/>
        </p:nvPicPr>
        <p:blipFill>
          <a:blip r:embed="rId6"/>
          <a:stretch>
            <a:fillRect/>
          </a:stretch>
        </p:blipFill>
        <p:spPr>
          <a:xfrm>
            <a:off x="2828345" y="2579207"/>
            <a:ext cx="7258399" cy="1883703"/>
          </a:xfrm>
          <a:prstGeom prst="rect">
            <a:avLst/>
          </a:prstGeom>
        </p:spPr>
      </p:pic>
      <p:pic>
        <p:nvPicPr>
          <p:cNvPr id="23" name="Picture 22">
            <a:extLst>
              <a:ext uri="{FF2B5EF4-FFF2-40B4-BE49-F238E27FC236}">
                <a16:creationId xmlns:a16="http://schemas.microsoft.com/office/drawing/2014/main" id="{A1B91B5F-5175-8040-9C37-26BC0DE03768}"/>
              </a:ext>
            </a:extLst>
          </p:cNvPr>
          <p:cNvPicPr>
            <a:picLocks noChangeAspect="1"/>
          </p:cNvPicPr>
          <p:nvPr/>
        </p:nvPicPr>
        <p:blipFill>
          <a:blip r:embed="rId7"/>
          <a:stretch>
            <a:fillRect/>
          </a:stretch>
        </p:blipFill>
        <p:spPr>
          <a:xfrm>
            <a:off x="1784119" y="4561556"/>
            <a:ext cx="8302625" cy="2113007"/>
          </a:xfrm>
          <a:prstGeom prst="rect">
            <a:avLst/>
          </a:prstGeom>
        </p:spPr>
      </p:pic>
      <p:sp>
        <p:nvSpPr>
          <p:cNvPr id="3" name="Slide Number Placeholder 2">
            <a:extLst>
              <a:ext uri="{FF2B5EF4-FFF2-40B4-BE49-F238E27FC236}">
                <a16:creationId xmlns:a16="http://schemas.microsoft.com/office/drawing/2014/main" id="{161CC78D-738A-2D4D-B264-9B43D982F49F}"/>
              </a:ext>
            </a:extLst>
          </p:cNvPr>
          <p:cNvSpPr>
            <a:spLocks noGrp="1"/>
          </p:cNvSpPr>
          <p:nvPr>
            <p:ph type="sldNum" sz="quarter" idx="12"/>
          </p:nvPr>
        </p:nvSpPr>
        <p:spPr/>
        <p:txBody>
          <a:bodyPr/>
          <a:lstStyle/>
          <a:p>
            <a:fld id="{9C866631-956D-7545-AA54-6ED6415FDFB9}" type="slidenum">
              <a:rPr lang="en-US" smtClean="0"/>
              <a:t>26</a:t>
            </a:fld>
            <a:endParaRPr lang="en-US"/>
          </a:p>
        </p:txBody>
      </p:sp>
    </p:spTree>
    <p:extLst>
      <p:ext uri="{BB962C8B-B14F-4D97-AF65-F5344CB8AC3E}">
        <p14:creationId xmlns:p14="http://schemas.microsoft.com/office/powerpoint/2010/main" val="172390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F411-E46B-4743-826C-752BA044CFD2}"/>
              </a:ext>
            </a:extLst>
          </p:cNvPr>
          <p:cNvSpPr>
            <a:spLocks noGrp="1"/>
          </p:cNvSpPr>
          <p:nvPr>
            <p:ph type="title"/>
          </p:nvPr>
        </p:nvSpPr>
        <p:spPr/>
        <p:txBody>
          <a:bodyPr/>
          <a:lstStyle/>
          <a:p>
            <a:r>
              <a:rPr lang="en-US" dirty="0"/>
              <a:t>V</a:t>
            </a:r>
          </a:p>
        </p:txBody>
      </p:sp>
      <p:sp>
        <p:nvSpPr>
          <p:cNvPr id="4" name="Rectangle 3">
            <a:extLst>
              <a:ext uri="{FF2B5EF4-FFF2-40B4-BE49-F238E27FC236}">
                <a16:creationId xmlns:a16="http://schemas.microsoft.com/office/drawing/2014/main" id="{7E1E02A0-0788-FB44-8D56-EEB961E2F62F}"/>
              </a:ext>
            </a:extLst>
          </p:cNvPr>
          <p:cNvSpPr/>
          <p:nvPr/>
        </p:nvSpPr>
        <p:spPr>
          <a:xfrm>
            <a:off x="601133" y="623635"/>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strike="sngStrike" dirty="0" err="1"/>
              <a:t>sSs</a:t>
            </a:r>
            <a:r>
              <a:rPr lang="en-US" sz="2800" strike="sngStrike" dirty="0"/>
              <a:t> </a:t>
            </a:r>
            <a:r>
              <a:rPr lang="en-US" sz="2800" u="sng" strike="sngStrike" dirty="0" err="1"/>
              <a:t>Sss</a:t>
            </a:r>
            <a:r>
              <a:rPr lang="en-US" sz="2800" strike="sngStrike" dirty="0"/>
              <a:t> </a:t>
            </a:r>
            <a:r>
              <a:rPr lang="en-US" sz="2800" strike="sngStrike" dirty="0" err="1"/>
              <a:t>sSs</a:t>
            </a:r>
            <a:endParaRPr lang="en-US" sz="2800" strike="sngStrike" dirty="0"/>
          </a:p>
          <a:p>
            <a:pPr algn="ctr"/>
            <a:r>
              <a:rPr lang="en-US" sz="2800" dirty="0" err="1"/>
              <a:t>sSs</a:t>
            </a:r>
            <a:r>
              <a:rPr lang="en-US" sz="2800" dirty="0"/>
              <a:t> </a:t>
            </a:r>
            <a:r>
              <a:rPr lang="en-US" sz="2800" u="sng" dirty="0" err="1"/>
              <a:t>sSs</a:t>
            </a:r>
            <a:r>
              <a:rPr lang="en-US" sz="2800" dirty="0"/>
              <a:t> </a:t>
            </a:r>
            <a:r>
              <a:rPr lang="en-US" sz="2800" dirty="0" err="1"/>
              <a:t>sSs</a:t>
            </a:r>
            <a:endParaRPr lang="en-US" sz="2800" dirty="0"/>
          </a:p>
          <a:p>
            <a:pPr algn="ctr"/>
            <a:r>
              <a:rPr lang="en-US" sz="2800" dirty="0" err="1"/>
              <a:t>sSs</a:t>
            </a:r>
            <a:r>
              <a:rPr lang="en-US" sz="2800" dirty="0"/>
              <a:t> </a:t>
            </a:r>
            <a:r>
              <a:rPr lang="en-US" sz="2800" u="sng" dirty="0" err="1"/>
              <a:t>ssS</a:t>
            </a:r>
            <a:r>
              <a:rPr lang="en-US" sz="2800" dirty="0"/>
              <a:t> </a:t>
            </a:r>
            <a:r>
              <a:rPr lang="en-US" sz="2800" dirty="0" err="1"/>
              <a:t>sSs</a:t>
            </a:r>
            <a:endParaRPr lang="en-US" sz="2800" dirty="0"/>
          </a:p>
        </p:txBody>
      </p:sp>
      <p:pic>
        <p:nvPicPr>
          <p:cNvPr id="11" name="Picture 10">
            <a:extLst>
              <a:ext uri="{FF2B5EF4-FFF2-40B4-BE49-F238E27FC236}">
                <a16:creationId xmlns:a16="http://schemas.microsoft.com/office/drawing/2014/main" id="{BA7216AC-8BD2-C242-A218-67EA2BDD5050}"/>
              </a:ext>
            </a:extLst>
          </p:cNvPr>
          <p:cNvPicPr>
            <a:picLocks noChangeAspect="1"/>
          </p:cNvPicPr>
          <p:nvPr/>
        </p:nvPicPr>
        <p:blipFill>
          <a:blip r:embed="rId4"/>
          <a:stretch>
            <a:fillRect/>
          </a:stretch>
        </p:blipFill>
        <p:spPr>
          <a:xfrm>
            <a:off x="3251678" y="1237093"/>
            <a:ext cx="7258399" cy="1883703"/>
          </a:xfrm>
          <a:prstGeom prst="rect">
            <a:avLst/>
          </a:prstGeom>
        </p:spPr>
      </p:pic>
      <p:pic>
        <p:nvPicPr>
          <p:cNvPr id="12" name="Picture 11">
            <a:extLst>
              <a:ext uri="{FF2B5EF4-FFF2-40B4-BE49-F238E27FC236}">
                <a16:creationId xmlns:a16="http://schemas.microsoft.com/office/drawing/2014/main" id="{205EE606-456A-D144-A332-D33C0E289F5A}"/>
              </a:ext>
            </a:extLst>
          </p:cNvPr>
          <p:cNvPicPr>
            <a:picLocks noChangeAspect="1"/>
          </p:cNvPicPr>
          <p:nvPr/>
        </p:nvPicPr>
        <p:blipFill>
          <a:blip r:embed="rId5"/>
          <a:stretch>
            <a:fillRect/>
          </a:stretch>
        </p:blipFill>
        <p:spPr>
          <a:xfrm>
            <a:off x="3150080" y="3385932"/>
            <a:ext cx="7921738" cy="2027411"/>
          </a:xfrm>
          <a:prstGeom prst="rect">
            <a:avLst/>
          </a:prstGeom>
        </p:spPr>
      </p:pic>
      <p:pic>
        <p:nvPicPr>
          <p:cNvPr id="13" name="Online Media 12" descr="VERB">
            <a:hlinkClick r:id="" action="ppaction://media"/>
            <a:extLst>
              <a:ext uri="{FF2B5EF4-FFF2-40B4-BE49-F238E27FC236}">
                <a16:creationId xmlns:a16="http://schemas.microsoft.com/office/drawing/2014/main" id="{77BF33A3-6CAA-A847-AC19-4463B8467DB7}"/>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tx2">
                <a:tint val="45000"/>
                <a:satMod val="400000"/>
              </a:schemeClr>
            </a:duotone>
          </a:blip>
          <a:stretch>
            <a:fillRect/>
          </a:stretch>
        </p:blipFill>
        <p:spPr>
          <a:xfrm>
            <a:off x="601133" y="2514924"/>
            <a:ext cx="812800" cy="812800"/>
          </a:xfrm>
          <a:prstGeom prst="rect">
            <a:avLst/>
          </a:prstGeom>
        </p:spPr>
      </p:pic>
      <p:sp>
        <p:nvSpPr>
          <p:cNvPr id="3" name="Slide Number Placeholder 2">
            <a:extLst>
              <a:ext uri="{FF2B5EF4-FFF2-40B4-BE49-F238E27FC236}">
                <a16:creationId xmlns:a16="http://schemas.microsoft.com/office/drawing/2014/main" id="{CFF1F908-1A97-9443-80DF-1E3461209924}"/>
              </a:ext>
            </a:extLst>
          </p:cNvPr>
          <p:cNvSpPr>
            <a:spLocks noGrp="1"/>
          </p:cNvSpPr>
          <p:nvPr>
            <p:ph type="sldNum" sz="quarter" idx="12"/>
          </p:nvPr>
        </p:nvSpPr>
        <p:spPr/>
        <p:txBody>
          <a:bodyPr/>
          <a:lstStyle/>
          <a:p>
            <a:fld id="{9C866631-956D-7545-AA54-6ED6415FDFB9}" type="slidenum">
              <a:rPr lang="en-US" smtClean="0"/>
              <a:t>27</a:t>
            </a:fld>
            <a:endParaRPr lang="en-US"/>
          </a:p>
        </p:txBody>
      </p:sp>
    </p:spTree>
    <p:extLst>
      <p:ext uri="{BB962C8B-B14F-4D97-AF65-F5344CB8AC3E}">
        <p14:creationId xmlns:p14="http://schemas.microsoft.com/office/powerpoint/2010/main" val="370416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E6A1-E46C-394C-A477-1EA5DE3F0DF8}"/>
              </a:ext>
            </a:extLst>
          </p:cNvPr>
          <p:cNvSpPr>
            <a:spLocks noGrp="1"/>
          </p:cNvSpPr>
          <p:nvPr>
            <p:ph type="title"/>
          </p:nvPr>
        </p:nvSpPr>
        <p:spPr/>
        <p:txBody>
          <a:bodyPr/>
          <a:lstStyle/>
          <a:p>
            <a:r>
              <a:rPr lang="en-US" dirty="0"/>
              <a:t>O</a:t>
            </a:r>
          </a:p>
        </p:txBody>
      </p:sp>
      <p:sp>
        <p:nvSpPr>
          <p:cNvPr id="4" name="Rectangle 3">
            <a:extLst>
              <a:ext uri="{FF2B5EF4-FFF2-40B4-BE49-F238E27FC236}">
                <a16:creationId xmlns:a16="http://schemas.microsoft.com/office/drawing/2014/main" id="{744961C0-3A48-3B43-8D8B-FB8E392A0993}"/>
              </a:ext>
            </a:extLst>
          </p:cNvPr>
          <p:cNvSpPr/>
          <p:nvPr/>
        </p:nvSpPr>
        <p:spPr>
          <a:xfrm>
            <a:off x="669329" y="683603"/>
            <a:ext cx="2118167" cy="1226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a:p>
            <a:pPr algn="ctr"/>
            <a:r>
              <a:rPr lang="en-US" sz="2800" dirty="0" err="1"/>
              <a:t>sSs</a:t>
            </a:r>
            <a:r>
              <a:rPr lang="en-US" sz="2800" dirty="0"/>
              <a:t> </a:t>
            </a:r>
            <a:r>
              <a:rPr lang="en-US" sz="2800" dirty="0" err="1"/>
              <a:t>sSs</a:t>
            </a:r>
            <a:r>
              <a:rPr lang="en-US" sz="2800" dirty="0"/>
              <a:t> </a:t>
            </a:r>
            <a:r>
              <a:rPr lang="en-US" sz="2800" u="sng" dirty="0" err="1"/>
              <a:t>ssS</a:t>
            </a:r>
            <a:endParaRPr lang="en-US" sz="2800" dirty="0"/>
          </a:p>
        </p:txBody>
      </p:sp>
      <p:pic>
        <p:nvPicPr>
          <p:cNvPr id="9" name="Picture 8">
            <a:extLst>
              <a:ext uri="{FF2B5EF4-FFF2-40B4-BE49-F238E27FC236}">
                <a16:creationId xmlns:a16="http://schemas.microsoft.com/office/drawing/2014/main" id="{E0065DCB-B91A-C740-8D7E-F407D61A5389}"/>
              </a:ext>
            </a:extLst>
          </p:cNvPr>
          <p:cNvPicPr>
            <a:picLocks noChangeAspect="1"/>
          </p:cNvPicPr>
          <p:nvPr/>
        </p:nvPicPr>
        <p:blipFill>
          <a:blip r:embed="rId4"/>
          <a:stretch>
            <a:fillRect/>
          </a:stretch>
        </p:blipFill>
        <p:spPr>
          <a:xfrm>
            <a:off x="3496733" y="575106"/>
            <a:ext cx="7857067" cy="1945958"/>
          </a:xfrm>
          <a:prstGeom prst="rect">
            <a:avLst/>
          </a:prstGeom>
        </p:spPr>
      </p:pic>
      <p:pic>
        <p:nvPicPr>
          <p:cNvPr id="10" name="Picture 9">
            <a:extLst>
              <a:ext uri="{FF2B5EF4-FFF2-40B4-BE49-F238E27FC236}">
                <a16:creationId xmlns:a16="http://schemas.microsoft.com/office/drawing/2014/main" id="{456F90BB-4B70-524A-BEB8-62ABBE8F0BB2}"/>
              </a:ext>
            </a:extLst>
          </p:cNvPr>
          <p:cNvPicPr>
            <a:picLocks noChangeAspect="1"/>
          </p:cNvPicPr>
          <p:nvPr/>
        </p:nvPicPr>
        <p:blipFill>
          <a:blip r:embed="rId5"/>
          <a:stretch>
            <a:fillRect/>
          </a:stretch>
        </p:blipFill>
        <p:spPr>
          <a:xfrm>
            <a:off x="3641145" y="2603909"/>
            <a:ext cx="8125362" cy="2108698"/>
          </a:xfrm>
          <a:prstGeom prst="rect">
            <a:avLst/>
          </a:prstGeom>
        </p:spPr>
      </p:pic>
      <p:pic>
        <p:nvPicPr>
          <p:cNvPr id="11" name="Picture 10">
            <a:extLst>
              <a:ext uri="{FF2B5EF4-FFF2-40B4-BE49-F238E27FC236}">
                <a16:creationId xmlns:a16="http://schemas.microsoft.com/office/drawing/2014/main" id="{E5BC366D-4C4A-1342-A1B5-9FF80F29EA90}"/>
              </a:ext>
            </a:extLst>
          </p:cNvPr>
          <p:cNvPicPr>
            <a:picLocks noChangeAspect="1"/>
          </p:cNvPicPr>
          <p:nvPr/>
        </p:nvPicPr>
        <p:blipFill>
          <a:blip r:embed="rId6"/>
          <a:stretch>
            <a:fillRect/>
          </a:stretch>
        </p:blipFill>
        <p:spPr>
          <a:xfrm>
            <a:off x="3641145" y="4795452"/>
            <a:ext cx="7263922" cy="1863113"/>
          </a:xfrm>
          <a:prstGeom prst="rect">
            <a:avLst/>
          </a:prstGeom>
        </p:spPr>
      </p:pic>
      <p:pic>
        <p:nvPicPr>
          <p:cNvPr id="12" name="Online Media 11" descr="OBJECTS">
            <a:hlinkClick r:id="" action="ppaction://media"/>
            <a:extLst>
              <a:ext uri="{FF2B5EF4-FFF2-40B4-BE49-F238E27FC236}">
                <a16:creationId xmlns:a16="http://schemas.microsoft.com/office/drawing/2014/main" id="{4A68F088-232F-0E42-AF7B-8E71EF478EAD}"/>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tx2">
                <a:tint val="45000"/>
                <a:satMod val="400000"/>
              </a:schemeClr>
            </a:duotone>
          </a:blip>
          <a:stretch>
            <a:fillRect/>
          </a:stretch>
        </p:blipFill>
        <p:spPr>
          <a:xfrm>
            <a:off x="669329" y="2329028"/>
            <a:ext cx="1099972" cy="1099972"/>
          </a:xfrm>
          <a:prstGeom prst="rect">
            <a:avLst/>
          </a:prstGeom>
        </p:spPr>
      </p:pic>
      <p:sp>
        <p:nvSpPr>
          <p:cNvPr id="3" name="Slide Number Placeholder 2">
            <a:extLst>
              <a:ext uri="{FF2B5EF4-FFF2-40B4-BE49-F238E27FC236}">
                <a16:creationId xmlns:a16="http://schemas.microsoft.com/office/drawing/2014/main" id="{6952F5D9-868F-BC4D-97BC-AABBAC84EE93}"/>
              </a:ext>
            </a:extLst>
          </p:cNvPr>
          <p:cNvSpPr>
            <a:spLocks noGrp="1"/>
          </p:cNvSpPr>
          <p:nvPr>
            <p:ph type="sldNum" sz="quarter" idx="12"/>
          </p:nvPr>
        </p:nvSpPr>
        <p:spPr/>
        <p:txBody>
          <a:bodyPr/>
          <a:lstStyle/>
          <a:p>
            <a:fld id="{9C866631-956D-7545-AA54-6ED6415FDFB9}" type="slidenum">
              <a:rPr lang="en-US" smtClean="0"/>
              <a:t>28</a:t>
            </a:fld>
            <a:endParaRPr lang="en-US"/>
          </a:p>
        </p:txBody>
      </p:sp>
    </p:spTree>
    <p:extLst>
      <p:ext uri="{BB962C8B-B14F-4D97-AF65-F5344CB8AC3E}">
        <p14:creationId xmlns:p14="http://schemas.microsoft.com/office/powerpoint/2010/main" val="27200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7619-1952-634B-95D3-35527040C756}"/>
              </a:ext>
            </a:extLst>
          </p:cNvPr>
          <p:cNvSpPr>
            <a:spLocks noGrp="1"/>
          </p:cNvSpPr>
          <p:nvPr>
            <p:ph type="title"/>
          </p:nvPr>
        </p:nvSpPr>
        <p:spPr/>
        <p:txBody>
          <a:bodyPr/>
          <a:lstStyle/>
          <a:p>
            <a:r>
              <a:rPr lang="en-US" dirty="0"/>
              <a:t>TONAL CROWDING</a:t>
            </a:r>
          </a:p>
        </p:txBody>
      </p:sp>
      <p:sp>
        <p:nvSpPr>
          <p:cNvPr id="5" name="Content Placeholder 4">
            <a:extLst>
              <a:ext uri="{FF2B5EF4-FFF2-40B4-BE49-F238E27FC236}">
                <a16:creationId xmlns:a16="http://schemas.microsoft.com/office/drawing/2014/main" id="{DD5EB714-815E-4747-8014-6EA90696B0B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A313EF1-4640-7745-A2F1-E8F14AFD831E}"/>
              </a:ext>
            </a:extLst>
          </p:cNvPr>
          <p:cNvPicPr>
            <a:picLocks noChangeAspect="1"/>
          </p:cNvPicPr>
          <p:nvPr/>
        </p:nvPicPr>
        <p:blipFill>
          <a:blip r:embed="rId2"/>
          <a:stretch>
            <a:fillRect/>
          </a:stretch>
        </p:blipFill>
        <p:spPr>
          <a:xfrm>
            <a:off x="660400" y="1825625"/>
            <a:ext cx="10871200" cy="2451100"/>
          </a:xfrm>
          <a:prstGeom prst="rect">
            <a:avLst/>
          </a:prstGeom>
        </p:spPr>
      </p:pic>
      <p:pic>
        <p:nvPicPr>
          <p:cNvPr id="7" name="Picture 6">
            <a:extLst>
              <a:ext uri="{FF2B5EF4-FFF2-40B4-BE49-F238E27FC236}">
                <a16:creationId xmlns:a16="http://schemas.microsoft.com/office/drawing/2014/main" id="{A9731E2D-E8DD-8841-B2BC-C656BB674F12}"/>
              </a:ext>
            </a:extLst>
          </p:cNvPr>
          <p:cNvPicPr>
            <a:picLocks noChangeAspect="1"/>
          </p:cNvPicPr>
          <p:nvPr/>
        </p:nvPicPr>
        <p:blipFill>
          <a:blip r:embed="rId3"/>
          <a:stretch>
            <a:fillRect/>
          </a:stretch>
        </p:blipFill>
        <p:spPr>
          <a:xfrm>
            <a:off x="660399" y="4276725"/>
            <a:ext cx="11012855" cy="2535237"/>
          </a:xfrm>
          <a:prstGeom prst="rect">
            <a:avLst/>
          </a:prstGeom>
        </p:spPr>
      </p:pic>
      <p:sp>
        <p:nvSpPr>
          <p:cNvPr id="8" name="Oval 7">
            <a:extLst>
              <a:ext uri="{FF2B5EF4-FFF2-40B4-BE49-F238E27FC236}">
                <a16:creationId xmlns:a16="http://schemas.microsoft.com/office/drawing/2014/main" id="{BC197743-195D-E94B-960E-7F5F5452C3FB}"/>
              </a:ext>
            </a:extLst>
          </p:cNvPr>
          <p:cNvSpPr/>
          <p:nvPr/>
        </p:nvSpPr>
        <p:spPr>
          <a:xfrm>
            <a:off x="3539067" y="1825625"/>
            <a:ext cx="2997200" cy="1603375"/>
          </a:xfrm>
          <a:prstGeom prst="ellipse">
            <a:avLst/>
          </a:prstGeom>
          <a:solidFill>
            <a:schemeClr val="accent4">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9BF6CFD-448B-C842-867C-5CE184E7B2EE}"/>
              </a:ext>
            </a:extLst>
          </p:cNvPr>
          <p:cNvSpPr/>
          <p:nvPr/>
        </p:nvSpPr>
        <p:spPr>
          <a:xfrm>
            <a:off x="5435600" y="4322762"/>
            <a:ext cx="2997200" cy="1603375"/>
          </a:xfrm>
          <a:prstGeom prst="ellipse">
            <a:avLst/>
          </a:prstGeom>
          <a:solidFill>
            <a:schemeClr val="accent4">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9B7BE7-7436-AA44-AB3B-1319F765A2DA}"/>
              </a:ext>
            </a:extLst>
          </p:cNvPr>
          <p:cNvSpPr txBox="1"/>
          <p:nvPr/>
        </p:nvSpPr>
        <p:spPr>
          <a:xfrm>
            <a:off x="3873359" y="1315690"/>
            <a:ext cx="2816797" cy="461665"/>
          </a:xfrm>
          <a:prstGeom prst="rect">
            <a:avLst/>
          </a:prstGeom>
          <a:noFill/>
        </p:spPr>
        <p:txBody>
          <a:bodyPr wrap="none" rtlCol="0">
            <a:spAutoFit/>
          </a:bodyPr>
          <a:lstStyle/>
          <a:p>
            <a:r>
              <a:rPr lang="en-US" sz="2400" b="1" dirty="0"/>
              <a:t>L+&lt;H*		L+&lt;H*</a:t>
            </a:r>
          </a:p>
        </p:txBody>
      </p:sp>
      <p:sp>
        <p:nvSpPr>
          <p:cNvPr id="4" name="Slide Number Placeholder 3">
            <a:extLst>
              <a:ext uri="{FF2B5EF4-FFF2-40B4-BE49-F238E27FC236}">
                <a16:creationId xmlns:a16="http://schemas.microsoft.com/office/drawing/2014/main" id="{E81F7767-C4A3-EC48-AA2B-944CCA097EC5}"/>
              </a:ext>
            </a:extLst>
          </p:cNvPr>
          <p:cNvSpPr>
            <a:spLocks noGrp="1"/>
          </p:cNvSpPr>
          <p:nvPr>
            <p:ph type="sldNum" sz="quarter" idx="12"/>
          </p:nvPr>
        </p:nvSpPr>
        <p:spPr/>
        <p:txBody>
          <a:bodyPr/>
          <a:lstStyle/>
          <a:p>
            <a:fld id="{9C866631-956D-7545-AA54-6ED6415FDFB9}" type="slidenum">
              <a:rPr lang="en-US" smtClean="0"/>
              <a:t>29</a:t>
            </a:fld>
            <a:endParaRPr lang="en-US"/>
          </a:p>
        </p:txBody>
      </p:sp>
    </p:spTree>
    <p:extLst>
      <p:ext uri="{BB962C8B-B14F-4D97-AF65-F5344CB8AC3E}">
        <p14:creationId xmlns:p14="http://schemas.microsoft.com/office/powerpoint/2010/main" val="151182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03C0-2407-EF4A-8C00-47EDE7959971}"/>
              </a:ext>
            </a:extLst>
          </p:cNvPr>
          <p:cNvSpPr>
            <a:spLocks noGrp="1"/>
          </p:cNvSpPr>
          <p:nvPr>
            <p:ph type="title"/>
          </p:nvPr>
        </p:nvSpPr>
        <p:spPr/>
        <p:txBody>
          <a:bodyPr/>
          <a:lstStyle/>
          <a:p>
            <a:r>
              <a:rPr lang="en-US" dirty="0"/>
              <a:t>PITCH TRACKS</a:t>
            </a:r>
          </a:p>
        </p:txBody>
      </p:sp>
      <p:sp>
        <p:nvSpPr>
          <p:cNvPr id="3" name="Content Placeholder 2">
            <a:extLst>
              <a:ext uri="{FF2B5EF4-FFF2-40B4-BE49-F238E27FC236}">
                <a16:creationId xmlns:a16="http://schemas.microsoft.com/office/drawing/2014/main" id="{5CCC6752-0EF2-9F42-94D0-BC2911516E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B46DFD-1BF7-C84E-B87E-16130F330D2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4362" y="2166938"/>
            <a:ext cx="11327114" cy="3967162"/>
          </a:xfrm>
          <a:prstGeom prst="rect">
            <a:avLst/>
          </a:prstGeom>
        </p:spPr>
      </p:pic>
      <p:pic>
        <p:nvPicPr>
          <p:cNvPr id="5" name="Picture 4">
            <a:extLst>
              <a:ext uri="{FF2B5EF4-FFF2-40B4-BE49-F238E27FC236}">
                <a16:creationId xmlns:a16="http://schemas.microsoft.com/office/drawing/2014/main" id="{81C9FFA6-8D24-1543-9EA2-D5BC5B00E70F}"/>
              </a:ext>
            </a:extLst>
          </p:cNvPr>
          <p:cNvPicPr>
            <a:picLocks noChangeAspect="1"/>
          </p:cNvPicPr>
          <p:nvPr/>
        </p:nvPicPr>
        <p:blipFill>
          <a:blip r:embed="rId6"/>
          <a:stretch>
            <a:fillRect/>
          </a:stretch>
        </p:blipFill>
        <p:spPr>
          <a:xfrm>
            <a:off x="11199696" y="192016"/>
            <a:ext cx="917808" cy="1256819"/>
          </a:xfrm>
          <a:prstGeom prst="rect">
            <a:avLst/>
          </a:prstGeom>
        </p:spPr>
      </p:pic>
      <p:sp>
        <p:nvSpPr>
          <p:cNvPr id="6" name="Left-Right Arrow Callout 5">
            <a:extLst>
              <a:ext uri="{FF2B5EF4-FFF2-40B4-BE49-F238E27FC236}">
                <a16:creationId xmlns:a16="http://schemas.microsoft.com/office/drawing/2014/main" id="{F42D915F-614B-0244-9722-29B6D014A761}"/>
              </a:ext>
            </a:extLst>
          </p:cNvPr>
          <p:cNvSpPr/>
          <p:nvPr/>
        </p:nvSpPr>
        <p:spPr>
          <a:xfrm>
            <a:off x="614363" y="1397431"/>
            <a:ext cx="11044237" cy="381242"/>
          </a:xfrm>
          <a:prstGeom prst="leftRightArrowCallout">
            <a:avLst>
              <a:gd name="adj1" fmla="val 25000"/>
              <a:gd name="adj2" fmla="val 25000"/>
              <a:gd name="adj3" fmla="val 25000"/>
              <a:gd name="adj4" fmla="val 16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7" name="Left-Right Arrow Callout 6">
            <a:extLst>
              <a:ext uri="{FF2B5EF4-FFF2-40B4-BE49-F238E27FC236}">
                <a16:creationId xmlns:a16="http://schemas.microsoft.com/office/drawing/2014/main" id="{EF8F4ED0-B3CB-3648-860A-4BAAC4157DF9}"/>
              </a:ext>
            </a:extLst>
          </p:cNvPr>
          <p:cNvSpPr/>
          <p:nvPr/>
        </p:nvSpPr>
        <p:spPr>
          <a:xfrm rot="5400000">
            <a:off x="-670291" y="2975833"/>
            <a:ext cx="2205467" cy="587677"/>
          </a:xfrm>
          <a:prstGeom prst="leftRightArrowCallout">
            <a:avLst>
              <a:gd name="adj1" fmla="val 25000"/>
              <a:gd name="adj2" fmla="val 25000"/>
              <a:gd name="adj3" fmla="val 25000"/>
              <a:gd name="adj4" fmla="val 3951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t>Hz</a:t>
            </a:r>
          </a:p>
        </p:txBody>
      </p:sp>
      <p:pic>
        <p:nvPicPr>
          <p:cNvPr id="8" name="ex5b2amelias">
            <a:hlinkClick r:id="" action="ppaction://media"/>
            <a:extLst>
              <a:ext uri="{FF2B5EF4-FFF2-40B4-BE49-F238E27FC236}">
                <a16:creationId xmlns:a16="http://schemas.microsoft.com/office/drawing/2014/main" id="{0861D511-C9F1-EE4D-B98E-3F646F57E4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50524" y="5432425"/>
            <a:ext cx="812800" cy="812800"/>
          </a:xfrm>
          <a:prstGeom prst="rect">
            <a:avLst/>
          </a:prstGeom>
        </p:spPr>
      </p:pic>
      <p:sp>
        <p:nvSpPr>
          <p:cNvPr id="9" name="TextBox 8">
            <a:extLst>
              <a:ext uri="{FF2B5EF4-FFF2-40B4-BE49-F238E27FC236}">
                <a16:creationId xmlns:a16="http://schemas.microsoft.com/office/drawing/2014/main" id="{FF4454C4-AC78-314F-B96B-7D950C1D3DD5}"/>
              </a:ext>
            </a:extLst>
          </p:cNvPr>
          <p:cNvSpPr txBox="1"/>
          <p:nvPr/>
        </p:nvSpPr>
        <p:spPr>
          <a:xfrm>
            <a:off x="138604" y="6487511"/>
            <a:ext cx="2958246" cy="369332"/>
          </a:xfrm>
          <a:prstGeom prst="rect">
            <a:avLst/>
          </a:prstGeom>
          <a:noFill/>
        </p:spPr>
        <p:txBody>
          <a:bodyPr wrap="none" rtlCol="0">
            <a:spAutoFit/>
          </a:bodyPr>
          <a:lstStyle/>
          <a:p>
            <a:r>
              <a:rPr lang="en-US" dirty="0"/>
              <a:t>Boersma and </a:t>
            </a:r>
            <a:r>
              <a:rPr lang="en-US" dirty="0" err="1"/>
              <a:t>Weenink</a:t>
            </a:r>
            <a:r>
              <a:rPr lang="en-US" dirty="0"/>
              <a:t> (2009)</a:t>
            </a:r>
          </a:p>
        </p:txBody>
      </p:sp>
      <p:sp>
        <p:nvSpPr>
          <p:cNvPr id="10" name="Slide Number Placeholder 9">
            <a:extLst>
              <a:ext uri="{FF2B5EF4-FFF2-40B4-BE49-F238E27FC236}">
                <a16:creationId xmlns:a16="http://schemas.microsoft.com/office/drawing/2014/main" id="{5BAA3707-B9A3-CD44-9C23-0A29F8DA82AD}"/>
              </a:ext>
            </a:extLst>
          </p:cNvPr>
          <p:cNvSpPr>
            <a:spLocks noGrp="1"/>
          </p:cNvSpPr>
          <p:nvPr>
            <p:ph type="sldNum" sz="quarter" idx="12"/>
          </p:nvPr>
        </p:nvSpPr>
        <p:spPr/>
        <p:txBody>
          <a:bodyPr/>
          <a:lstStyle/>
          <a:p>
            <a:fld id="{9C866631-956D-7545-AA54-6ED6415FDFB9}" type="slidenum">
              <a:rPr lang="en-US" smtClean="0"/>
              <a:t>3</a:t>
            </a:fld>
            <a:endParaRPr lang="en-US"/>
          </a:p>
        </p:txBody>
      </p:sp>
    </p:spTree>
    <p:extLst>
      <p:ext uri="{BB962C8B-B14F-4D97-AF65-F5344CB8AC3E}">
        <p14:creationId xmlns:p14="http://schemas.microsoft.com/office/powerpoint/2010/main" val="18041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E493-B950-5044-B747-ED30E0B38CE4}"/>
              </a:ext>
            </a:extLst>
          </p:cNvPr>
          <p:cNvSpPr>
            <a:spLocks noGrp="1"/>
          </p:cNvSpPr>
          <p:nvPr>
            <p:ph type="title"/>
          </p:nvPr>
        </p:nvSpPr>
        <p:spPr/>
        <p:txBody>
          <a:bodyPr/>
          <a:lstStyle/>
          <a:p>
            <a:r>
              <a:rPr lang="en-US" dirty="0"/>
              <a:t>FINDING INTONATIONAL CATEGORIES</a:t>
            </a:r>
          </a:p>
        </p:txBody>
      </p:sp>
      <p:sp>
        <p:nvSpPr>
          <p:cNvPr id="3" name="Content Placeholder 2">
            <a:extLst>
              <a:ext uri="{FF2B5EF4-FFF2-40B4-BE49-F238E27FC236}">
                <a16:creationId xmlns:a16="http://schemas.microsoft.com/office/drawing/2014/main" id="{5EB421DE-FFA2-734E-BB66-DAB4EA8F7133}"/>
              </a:ext>
            </a:extLst>
          </p:cNvPr>
          <p:cNvSpPr>
            <a:spLocks noGrp="1"/>
          </p:cNvSpPr>
          <p:nvPr>
            <p:ph idx="1"/>
          </p:nvPr>
        </p:nvSpPr>
        <p:spPr/>
        <p:txBody>
          <a:bodyPr>
            <a:normAutofit/>
          </a:bodyPr>
          <a:lstStyle/>
          <a:p>
            <a:r>
              <a:rPr lang="en-US" sz="3200" dirty="0"/>
              <a:t>Languages with lexical pitch specification </a:t>
            </a:r>
            <a:r>
              <a:rPr lang="en-US" sz="3200" dirty="0">
                <a:sym typeface="Wingdings" pitchFamily="2" charset="2"/>
              </a:rPr>
              <a:t> less tone variation at the post-lexical level</a:t>
            </a:r>
            <a:endParaRPr lang="en-US" sz="3200" dirty="0"/>
          </a:p>
          <a:p>
            <a:pPr lvl="1"/>
            <a:r>
              <a:rPr lang="en-US" sz="2800" dirty="0"/>
              <a:t>Word- or morphemic-specific tonal patterns</a:t>
            </a:r>
          </a:p>
          <a:p>
            <a:pPr lvl="2"/>
            <a:r>
              <a:rPr lang="en-US" sz="2400" dirty="0"/>
              <a:t>Accentual phrases: French, Korean, </a:t>
            </a:r>
            <a:r>
              <a:rPr lang="en-US" sz="2400" dirty="0" err="1"/>
              <a:t>Lekeito</a:t>
            </a:r>
            <a:r>
              <a:rPr lang="en-US" sz="2400" dirty="0"/>
              <a:t> Basque, Japanese</a:t>
            </a:r>
          </a:p>
          <a:p>
            <a:pPr lvl="1"/>
            <a:r>
              <a:rPr lang="en-US" sz="2800" dirty="0"/>
              <a:t>Lexical tone</a:t>
            </a:r>
          </a:p>
          <a:p>
            <a:pPr lvl="2"/>
            <a:r>
              <a:rPr lang="en-US" sz="2400" dirty="0"/>
              <a:t>Manipulation of pitch range, duration, intensity or voice quality</a:t>
            </a:r>
          </a:p>
          <a:p>
            <a:endParaRPr lang="en-US" sz="3200" dirty="0"/>
          </a:p>
          <a:p>
            <a:r>
              <a:rPr lang="en-US" sz="3200" dirty="0"/>
              <a:t>Languages with no word prosody</a:t>
            </a:r>
          </a:p>
        </p:txBody>
      </p:sp>
      <p:sp>
        <p:nvSpPr>
          <p:cNvPr id="4" name="TextBox 3">
            <a:extLst>
              <a:ext uri="{FF2B5EF4-FFF2-40B4-BE49-F238E27FC236}">
                <a16:creationId xmlns:a16="http://schemas.microsoft.com/office/drawing/2014/main" id="{9925DFDF-920D-DE47-9442-4CD756B40817}"/>
              </a:ext>
            </a:extLst>
          </p:cNvPr>
          <p:cNvSpPr txBox="1"/>
          <p:nvPr/>
        </p:nvSpPr>
        <p:spPr>
          <a:xfrm>
            <a:off x="176355" y="6398549"/>
            <a:ext cx="2189189" cy="369332"/>
          </a:xfrm>
          <a:prstGeom prst="rect">
            <a:avLst/>
          </a:prstGeom>
          <a:noFill/>
        </p:spPr>
        <p:txBody>
          <a:bodyPr wrap="none" rtlCol="0">
            <a:spAutoFit/>
          </a:bodyPr>
          <a:lstStyle/>
          <a:p>
            <a:r>
              <a:rPr lang="en-US" dirty="0"/>
              <a:t>Jun &amp; Fletcher (2014)</a:t>
            </a:r>
          </a:p>
        </p:txBody>
      </p:sp>
      <p:sp>
        <p:nvSpPr>
          <p:cNvPr id="5" name="Slide Number Placeholder 4">
            <a:extLst>
              <a:ext uri="{FF2B5EF4-FFF2-40B4-BE49-F238E27FC236}">
                <a16:creationId xmlns:a16="http://schemas.microsoft.com/office/drawing/2014/main" id="{3150C50C-832D-9243-94CC-838CF9306350}"/>
              </a:ext>
            </a:extLst>
          </p:cNvPr>
          <p:cNvSpPr>
            <a:spLocks noGrp="1"/>
          </p:cNvSpPr>
          <p:nvPr>
            <p:ph type="sldNum" sz="quarter" idx="12"/>
          </p:nvPr>
        </p:nvSpPr>
        <p:spPr/>
        <p:txBody>
          <a:bodyPr/>
          <a:lstStyle/>
          <a:p>
            <a:fld id="{9C866631-956D-7545-AA54-6ED6415FDFB9}" type="slidenum">
              <a:rPr lang="en-US" smtClean="0"/>
              <a:t>30</a:t>
            </a:fld>
            <a:endParaRPr lang="en-US"/>
          </a:p>
        </p:txBody>
      </p:sp>
    </p:spTree>
    <p:extLst>
      <p:ext uri="{BB962C8B-B14F-4D97-AF65-F5344CB8AC3E}">
        <p14:creationId xmlns:p14="http://schemas.microsoft.com/office/powerpoint/2010/main" val="3014704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8BE0-205E-B244-8746-78F660B1DF4A}"/>
              </a:ext>
            </a:extLst>
          </p:cNvPr>
          <p:cNvSpPr>
            <a:spLocks noGrp="1"/>
          </p:cNvSpPr>
          <p:nvPr>
            <p:ph type="title"/>
          </p:nvPr>
        </p:nvSpPr>
        <p:spPr/>
        <p:txBody>
          <a:bodyPr/>
          <a:lstStyle/>
          <a:p>
            <a:r>
              <a:rPr lang="en-US" dirty="0"/>
              <a:t>FINDING INTONATIONAL CATEGORIES</a:t>
            </a:r>
          </a:p>
        </p:txBody>
      </p:sp>
      <p:sp>
        <p:nvSpPr>
          <p:cNvPr id="3" name="Content Placeholder 2">
            <a:extLst>
              <a:ext uri="{FF2B5EF4-FFF2-40B4-BE49-F238E27FC236}">
                <a16:creationId xmlns:a16="http://schemas.microsoft.com/office/drawing/2014/main" id="{9EB8D09E-8CD8-7A40-B743-16CA20E7DB98}"/>
              </a:ext>
            </a:extLst>
          </p:cNvPr>
          <p:cNvSpPr>
            <a:spLocks noGrp="1"/>
          </p:cNvSpPr>
          <p:nvPr>
            <p:ph idx="1"/>
          </p:nvPr>
        </p:nvSpPr>
        <p:spPr/>
        <p:txBody>
          <a:bodyPr/>
          <a:lstStyle/>
          <a:p>
            <a:pPr marL="0" indent="0">
              <a:buNone/>
            </a:pPr>
            <a:r>
              <a:rPr lang="en-US" b="1" dirty="0"/>
              <a:t>Next steps: </a:t>
            </a:r>
          </a:p>
          <a:p>
            <a:r>
              <a:rPr lang="en-US" dirty="0"/>
              <a:t>More sentence types</a:t>
            </a:r>
          </a:p>
          <a:p>
            <a:endParaRPr lang="en-US" dirty="0"/>
          </a:p>
          <a:p>
            <a:endParaRPr lang="en-US" dirty="0"/>
          </a:p>
          <a:p>
            <a:endParaRPr lang="en-US" dirty="0"/>
          </a:p>
          <a:p>
            <a:endParaRPr lang="en-US" dirty="0"/>
          </a:p>
          <a:p>
            <a:r>
              <a:rPr lang="en-US" dirty="0"/>
              <a:t>Different nuances within a category</a:t>
            </a:r>
          </a:p>
        </p:txBody>
      </p:sp>
      <p:sp>
        <p:nvSpPr>
          <p:cNvPr id="4" name="Rectangle 3">
            <a:extLst>
              <a:ext uri="{FF2B5EF4-FFF2-40B4-BE49-F238E27FC236}">
                <a16:creationId xmlns:a16="http://schemas.microsoft.com/office/drawing/2014/main" id="{35283AEF-3240-DD46-ACE1-9A095787257A}"/>
              </a:ext>
            </a:extLst>
          </p:cNvPr>
          <p:cNvSpPr/>
          <p:nvPr/>
        </p:nvSpPr>
        <p:spPr>
          <a:xfrm>
            <a:off x="4418831" y="2351856"/>
            <a:ext cx="7400955" cy="21542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800" u="sng" dirty="0"/>
              <a:t>Declarative: </a:t>
            </a:r>
            <a:r>
              <a:rPr lang="en-US" sz="2800" dirty="0"/>
              <a:t>Lorena </a:t>
            </a:r>
            <a:r>
              <a:rPr lang="en-US" sz="2800" dirty="0" err="1"/>
              <a:t>lavaba</a:t>
            </a:r>
            <a:r>
              <a:rPr lang="en-US" sz="2800" dirty="0"/>
              <a:t> </a:t>
            </a:r>
            <a:r>
              <a:rPr lang="en-US" sz="2800" dirty="0" err="1"/>
              <a:t>monedas</a:t>
            </a:r>
            <a:endParaRPr lang="en-US" sz="2800" dirty="0"/>
          </a:p>
          <a:p>
            <a:r>
              <a:rPr lang="en-US" sz="2800" u="sng" dirty="0" err="1"/>
              <a:t>Wh</a:t>
            </a:r>
            <a:r>
              <a:rPr lang="en-US" sz="2800" u="sng" dirty="0"/>
              <a:t>-question: </a:t>
            </a:r>
            <a:r>
              <a:rPr lang="en-US" sz="2800" dirty="0"/>
              <a:t>¿</a:t>
            </a:r>
            <a:r>
              <a:rPr lang="en-US" sz="2800" dirty="0" err="1"/>
              <a:t>Quién</a:t>
            </a:r>
            <a:r>
              <a:rPr lang="en-US" sz="2800" dirty="0"/>
              <a:t> </a:t>
            </a:r>
            <a:r>
              <a:rPr lang="en-US" sz="2800" dirty="0" err="1"/>
              <a:t>lavaba</a:t>
            </a:r>
            <a:r>
              <a:rPr lang="en-US" sz="2800" dirty="0"/>
              <a:t> </a:t>
            </a:r>
            <a:r>
              <a:rPr lang="en-US" sz="2800" dirty="0" err="1"/>
              <a:t>monedas</a:t>
            </a:r>
            <a:r>
              <a:rPr lang="en-US" sz="2800" dirty="0"/>
              <a:t>?</a:t>
            </a:r>
          </a:p>
          <a:p>
            <a:r>
              <a:rPr lang="en-US" sz="2800" u="sng" dirty="0"/>
              <a:t>Yes-no question: </a:t>
            </a:r>
            <a:r>
              <a:rPr lang="en-US" sz="2800" dirty="0"/>
              <a:t>¿Lorena </a:t>
            </a:r>
            <a:r>
              <a:rPr lang="en-US" sz="2800" dirty="0" err="1"/>
              <a:t>lavaba</a:t>
            </a:r>
            <a:r>
              <a:rPr lang="en-US" sz="2800" dirty="0"/>
              <a:t> </a:t>
            </a:r>
            <a:r>
              <a:rPr lang="en-US" sz="2800" dirty="0" err="1"/>
              <a:t>monedas</a:t>
            </a:r>
            <a:r>
              <a:rPr lang="en-US" sz="2800" dirty="0"/>
              <a:t>?</a:t>
            </a:r>
          </a:p>
          <a:p>
            <a:r>
              <a:rPr lang="en-US" sz="2800" u="sng" dirty="0"/>
              <a:t>Imperative: </a:t>
            </a:r>
            <a:r>
              <a:rPr lang="en-US" sz="2800" dirty="0"/>
              <a:t>¡Lava </a:t>
            </a:r>
            <a:r>
              <a:rPr lang="en-US" sz="2800" dirty="0" err="1"/>
              <a:t>monedas</a:t>
            </a:r>
            <a:r>
              <a:rPr lang="en-US" sz="2800" dirty="0"/>
              <a:t>!</a:t>
            </a:r>
          </a:p>
          <a:p>
            <a:r>
              <a:rPr lang="en-US" sz="2800" u="sng" dirty="0"/>
              <a:t>Request: </a:t>
            </a:r>
            <a:r>
              <a:rPr lang="en-US" sz="2800" dirty="0"/>
              <a:t>¿</a:t>
            </a:r>
            <a:r>
              <a:rPr lang="en-US" sz="2800" dirty="0" err="1"/>
              <a:t>Podrías</a:t>
            </a:r>
            <a:r>
              <a:rPr lang="en-US" sz="2800" dirty="0"/>
              <a:t> por favor </a:t>
            </a:r>
            <a:r>
              <a:rPr lang="en-US" sz="2800" dirty="0" err="1"/>
              <a:t>lavar</a:t>
            </a:r>
            <a:r>
              <a:rPr lang="en-US" sz="2800" dirty="0"/>
              <a:t> las </a:t>
            </a:r>
            <a:r>
              <a:rPr lang="en-US" sz="2800" dirty="0" err="1"/>
              <a:t>monedas</a:t>
            </a:r>
            <a:r>
              <a:rPr lang="en-US" sz="2800" dirty="0"/>
              <a:t>?</a:t>
            </a:r>
          </a:p>
        </p:txBody>
      </p:sp>
      <p:sp>
        <p:nvSpPr>
          <p:cNvPr id="5" name="TextBox 4">
            <a:extLst>
              <a:ext uri="{FF2B5EF4-FFF2-40B4-BE49-F238E27FC236}">
                <a16:creationId xmlns:a16="http://schemas.microsoft.com/office/drawing/2014/main" id="{8CC368ED-9D62-184F-925D-28B851FCB3DC}"/>
              </a:ext>
            </a:extLst>
          </p:cNvPr>
          <p:cNvSpPr txBox="1"/>
          <p:nvPr/>
        </p:nvSpPr>
        <p:spPr>
          <a:xfrm>
            <a:off x="126479" y="6415174"/>
            <a:ext cx="2189189" cy="369332"/>
          </a:xfrm>
          <a:prstGeom prst="rect">
            <a:avLst/>
          </a:prstGeom>
          <a:noFill/>
        </p:spPr>
        <p:txBody>
          <a:bodyPr wrap="none" rtlCol="0">
            <a:spAutoFit/>
          </a:bodyPr>
          <a:lstStyle/>
          <a:p>
            <a:r>
              <a:rPr lang="en-US" dirty="0"/>
              <a:t>Jun &amp; Fletcher (2014)</a:t>
            </a:r>
          </a:p>
        </p:txBody>
      </p:sp>
      <p:sp>
        <p:nvSpPr>
          <p:cNvPr id="6" name="Slide Number Placeholder 5">
            <a:extLst>
              <a:ext uri="{FF2B5EF4-FFF2-40B4-BE49-F238E27FC236}">
                <a16:creationId xmlns:a16="http://schemas.microsoft.com/office/drawing/2014/main" id="{CFFFDB86-30AB-C24A-9CEF-0C01BA396D0D}"/>
              </a:ext>
            </a:extLst>
          </p:cNvPr>
          <p:cNvSpPr>
            <a:spLocks noGrp="1"/>
          </p:cNvSpPr>
          <p:nvPr>
            <p:ph type="sldNum" sz="quarter" idx="12"/>
          </p:nvPr>
        </p:nvSpPr>
        <p:spPr/>
        <p:txBody>
          <a:bodyPr/>
          <a:lstStyle/>
          <a:p>
            <a:fld id="{9C866631-956D-7545-AA54-6ED6415FDFB9}" type="slidenum">
              <a:rPr lang="en-US" smtClean="0"/>
              <a:t>31</a:t>
            </a:fld>
            <a:endParaRPr lang="en-US"/>
          </a:p>
        </p:txBody>
      </p:sp>
    </p:spTree>
    <p:extLst>
      <p:ext uri="{BB962C8B-B14F-4D97-AF65-F5344CB8AC3E}">
        <p14:creationId xmlns:p14="http://schemas.microsoft.com/office/powerpoint/2010/main" val="2487335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B848-6259-2247-941B-7BBD7DE6F6D7}"/>
              </a:ext>
            </a:extLst>
          </p:cNvPr>
          <p:cNvSpPr>
            <a:spLocks noGrp="1"/>
          </p:cNvSpPr>
          <p:nvPr>
            <p:ph type="title"/>
          </p:nvPr>
        </p:nvSpPr>
        <p:spPr/>
        <p:txBody>
          <a:bodyPr/>
          <a:lstStyle/>
          <a:p>
            <a:r>
              <a:rPr lang="en-US" dirty="0"/>
              <a:t>DECLARATIVES-FOCUS PROSODY</a:t>
            </a:r>
          </a:p>
        </p:txBody>
      </p:sp>
      <p:sp>
        <p:nvSpPr>
          <p:cNvPr id="3" name="Content Placeholder 2">
            <a:extLst>
              <a:ext uri="{FF2B5EF4-FFF2-40B4-BE49-F238E27FC236}">
                <a16:creationId xmlns:a16="http://schemas.microsoft.com/office/drawing/2014/main" id="{D74FA3DA-D695-3644-BC00-6B732AEE0BCB}"/>
              </a:ext>
            </a:extLst>
          </p:cNvPr>
          <p:cNvSpPr>
            <a:spLocks noGrp="1"/>
          </p:cNvSpPr>
          <p:nvPr>
            <p:ph idx="1"/>
          </p:nvPr>
        </p:nvSpPr>
        <p:spPr>
          <a:xfrm>
            <a:off x="831977" y="1513109"/>
            <a:ext cx="10515600" cy="4351338"/>
          </a:xfrm>
        </p:spPr>
        <p:txBody>
          <a:bodyPr/>
          <a:lstStyle/>
          <a:p>
            <a:r>
              <a:rPr lang="en-US" dirty="0"/>
              <a:t>NEUTRAL FOCUS: Lorena </a:t>
            </a:r>
            <a:r>
              <a:rPr lang="en-US" dirty="0" err="1"/>
              <a:t>lavaba</a:t>
            </a:r>
            <a:r>
              <a:rPr lang="en-US" dirty="0"/>
              <a:t> </a:t>
            </a:r>
            <a:r>
              <a:rPr lang="en-US" dirty="0" err="1"/>
              <a:t>monedas</a:t>
            </a:r>
            <a:endParaRPr lang="en-US" dirty="0"/>
          </a:p>
          <a:p>
            <a:r>
              <a:rPr lang="en-US" dirty="0"/>
              <a:t>INFORMATION FOCUS (</a:t>
            </a:r>
            <a:r>
              <a:rPr lang="en-US" dirty="0" err="1"/>
              <a:t>Wh</a:t>
            </a:r>
            <a:r>
              <a:rPr lang="en-US" dirty="0"/>
              <a:t>- questions)</a:t>
            </a:r>
          </a:p>
          <a:p>
            <a:endParaRPr lang="en-US" dirty="0"/>
          </a:p>
          <a:p>
            <a:endParaRPr lang="en-US" dirty="0"/>
          </a:p>
          <a:p>
            <a:endParaRPr lang="en-US" dirty="0"/>
          </a:p>
          <a:p>
            <a:endParaRPr lang="en-US" dirty="0"/>
          </a:p>
          <a:p>
            <a:r>
              <a:rPr lang="en-US" dirty="0"/>
              <a:t>CORRECTIVE FOCUS</a:t>
            </a:r>
          </a:p>
          <a:p>
            <a:endParaRPr lang="en-US" dirty="0"/>
          </a:p>
        </p:txBody>
      </p:sp>
      <p:sp>
        <p:nvSpPr>
          <p:cNvPr id="4" name="Rectangle 3">
            <a:extLst>
              <a:ext uri="{FF2B5EF4-FFF2-40B4-BE49-F238E27FC236}">
                <a16:creationId xmlns:a16="http://schemas.microsoft.com/office/drawing/2014/main" id="{342C2699-30C2-9542-AA3E-026CE1A84CDE}"/>
              </a:ext>
            </a:extLst>
          </p:cNvPr>
          <p:cNvSpPr/>
          <p:nvPr/>
        </p:nvSpPr>
        <p:spPr>
          <a:xfrm>
            <a:off x="463150" y="2654386"/>
            <a:ext cx="3372964"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a:t>
            </a:r>
            <a:r>
              <a:rPr lang="en-US" sz="2000" dirty="0" err="1"/>
              <a:t>Quién</a:t>
            </a:r>
            <a:r>
              <a:rPr lang="en-US" sz="2000" dirty="0"/>
              <a:t> </a:t>
            </a:r>
            <a:r>
              <a:rPr lang="en-US" sz="2000" dirty="0" err="1"/>
              <a:t>lavaba</a:t>
            </a:r>
            <a:r>
              <a:rPr lang="en-US" sz="2000" dirty="0"/>
              <a:t> </a:t>
            </a:r>
            <a:r>
              <a:rPr lang="en-US" sz="2000" dirty="0" err="1"/>
              <a:t>monedas</a:t>
            </a:r>
            <a:r>
              <a:rPr lang="en-US" sz="2000" dirty="0"/>
              <a:t>?</a:t>
            </a:r>
          </a:p>
          <a:p>
            <a:r>
              <a:rPr lang="en-US" sz="2000" dirty="0"/>
              <a:t>LORENA </a:t>
            </a:r>
            <a:r>
              <a:rPr lang="en-US" sz="2000" dirty="0" err="1"/>
              <a:t>lavaba</a:t>
            </a:r>
            <a:r>
              <a:rPr lang="en-US" sz="2000" dirty="0"/>
              <a:t> </a:t>
            </a:r>
            <a:r>
              <a:rPr lang="en-US" sz="2000" dirty="0" err="1"/>
              <a:t>monedas</a:t>
            </a:r>
            <a:r>
              <a:rPr lang="en-US" sz="2000" dirty="0"/>
              <a:t>.</a:t>
            </a:r>
          </a:p>
        </p:txBody>
      </p:sp>
      <p:sp>
        <p:nvSpPr>
          <p:cNvPr id="5" name="Rectangle 4">
            <a:extLst>
              <a:ext uri="{FF2B5EF4-FFF2-40B4-BE49-F238E27FC236}">
                <a16:creationId xmlns:a16="http://schemas.microsoft.com/office/drawing/2014/main" id="{51ACE95D-C7DD-A643-8150-02016750F14E}"/>
              </a:ext>
            </a:extLst>
          </p:cNvPr>
          <p:cNvSpPr/>
          <p:nvPr/>
        </p:nvSpPr>
        <p:spPr>
          <a:xfrm>
            <a:off x="3996687" y="2642040"/>
            <a:ext cx="3372964"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a:t>
            </a:r>
            <a:r>
              <a:rPr lang="en-US" sz="2000" dirty="0" err="1"/>
              <a:t>Qué</a:t>
            </a:r>
            <a:r>
              <a:rPr lang="en-US" sz="2000" dirty="0"/>
              <a:t> </a:t>
            </a:r>
            <a:r>
              <a:rPr lang="en-US" sz="2000" dirty="0" err="1"/>
              <a:t>lavaba</a:t>
            </a:r>
            <a:r>
              <a:rPr lang="en-US" sz="2000" dirty="0"/>
              <a:t> Lorena?</a:t>
            </a:r>
          </a:p>
          <a:p>
            <a:r>
              <a:rPr lang="en-US" sz="2000" dirty="0"/>
              <a:t>Lorena </a:t>
            </a:r>
            <a:r>
              <a:rPr lang="en-US" sz="2000" dirty="0" err="1"/>
              <a:t>lavaba</a:t>
            </a:r>
            <a:r>
              <a:rPr lang="en-US" sz="2000" dirty="0"/>
              <a:t> MONEDAS.</a:t>
            </a:r>
          </a:p>
        </p:txBody>
      </p:sp>
      <p:sp>
        <p:nvSpPr>
          <p:cNvPr id="6" name="Rectangle 5">
            <a:extLst>
              <a:ext uri="{FF2B5EF4-FFF2-40B4-BE49-F238E27FC236}">
                <a16:creationId xmlns:a16="http://schemas.microsoft.com/office/drawing/2014/main" id="{B4F9D6C0-558B-D444-82B2-2CAAA8F98E29}"/>
              </a:ext>
            </a:extLst>
          </p:cNvPr>
          <p:cNvSpPr/>
          <p:nvPr/>
        </p:nvSpPr>
        <p:spPr>
          <a:xfrm>
            <a:off x="3546649" y="3603793"/>
            <a:ext cx="4125483"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a:t>
            </a:r>
            <a:r>
              <a:rPr lang="en-US" sz="2000" dirty="0" err="1"/>
              <a:t>Qué</a:t>
            </a:r>
            <a:r>
              <a:rPr lang="en-US" sz="2000" dirty="0"/>
              <a:t> </a:t>
            </a:r>
            <a:r>
              <a:rPr lang="en-US" sz="2000" dirty="0" err="1"/>
              <a:t>hacía</a:t>
            </a:r>
            <a:r>
              <a:rPr lang="en-US" sz="2000" dirty="0"/>
              <a:t> Lorena con las </a:t>
            </a:r>
            <a:r>
              <a:rPr lang="en-US" sz="2000" dirty="0" err="1"/>
              <a:t>monedas</a:t>
            </a:r>
            <a:r>
              <a:rPr lang="en-US" sz="2000" dirty="0"/>
              <a:t>?</a:t>
            </a:r>
          </a:p>
          <a:p>
            <a:r>
              <a:rPr lang="en-US" sz="2000" dirty="0"/>
              <a:t>Lorena LAVABA </a:t>
            </a:r>
            <a:r>
              <a:rPr lang="en-US" sz="2000" dirty="0" err="1"/>
              <a:t>monedas</a:t>
            </a:r>
            <a:r>
              <a:rPr lang="en-US" sz="2000" dirty="0"/>
              <a:t>.</a:t>
            </a:r>
          </a:p>
        </p:txBody>
      </p:sp>
      <p:sp>
        <p:nvSpPr>
          <p:cNvPr id="7" name="Rectangle 6">
            <a:extLst>
              <a:ext uri="{FF2B5EF4-FFF2-40B4-BE49-F238E27FC236}">
                <a16:creationId xmlns:a16="http://schemas.microsoft.com/office/drawing/2014/main" id="{E130F9D0-696E-5C40-A429-08275C471BEB}"/>
              </a:ext>
            </a:extLst>
          </p:cNvPr>
          <p:cNvSpPr/>
          <p:nvPr/>
        </p:nvSpPr>
        <p:spPr>
          <a:xfrm>
            <a:off x="7672132" y="2635407"/>
            <a:ext cx="3836018"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a:t>
            </a:r>
            <a:r>
              <a:rPr lang="en-US" sz="2000" dirty="0" err="1"/>
              <a:t>Qué</a:t>
            </a:r>
            <a:r>
              <a:rPr lang="en-US" sz="2000" dirty="0"/>
              <a:t> </a:t>
            </a:r>
            <a:r>
              <a:rPr lang="en-US" sz="2000" dirty="0" err="1"/>
              <a:t>hacía</a:t>
            </a:r>
            <a:r>
              <a:rPr lang="en-US" sz="2000" dirty="0"/>
              <a:t> Lorena?</a:t>
            </a:r>
          </a:p>
          <a:p>
            <a:r>
              <a:rPr lang="en-US" sz="2000" dirty="0"/>
              <a:t>Lorena LAVABA MONEDAS.</a:t>
            </a:r>
          </a:p>
        </p:txBody>
      </p:sp>
      <p:sp>
        <p:nvSpPr>
          <p:cNvPr id="8" name="Rectangle 7">
            <a:extLst>
              <a:ext uri="{FF2B5EF4-FFF2-40B4-BE49-F238E27FC236}">
                <a16:creationId xmlns:a16="http://schemas.microsoft.com/office/drawing/2014/main" id="{9EE52120-B4B1-1D42-960A-2A59EC36032B}"/>
              </a:ext>
            </a:extLst>
          </p:cNvPr>
          <p:cNvSpPr/>
          <p:nvPr/>
        </p:nvSpPr>
        <p:spPr>
          <a:xfrm>
            <a:off x="463150" y="5064623"/>
            <a:ext cx="3372964"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¿Marina </a:t>
            </a:r>
            <a:r>
              <a:rPr lang="en-US" sz="2000" dirty="0" err="1"/>
              <a:t>lavaba</a:t>
            </a:r>
            <a:r>
              <a:rPr lang="en-US" sz="2000" dirty="0"/>
              <a:t> </a:t>
            </a:r>
            <a:r>
              <a:rPr lang="en-US" sz="2000" dirty="0" err="1"/>
              <a:t>monedas</a:t>
            </a:r>
            <a:r>
              <a:rPr lang="en-US" sz="2000" dirty="0"/>
              <a:t>?</a:t>
            </a:r>
          </a:p>
          <a:p>
            <a:r>
              <a:rPr lang="en-US" sz="2000" dirty="0"/>
              <a:t>No, LORENA </a:t>
            </a:r>
            <a:r>
              <a:rPr lang="en-US" sz="2000" dirty="0" err="1"/>
              <a:t>lavaba</a:t>
            </a:r>
            <a:r>
              <a:rPr lang="en-US" sz="2000" dirty="0"/>
              <a:t> </a:t>
            </a:r>
            <a:r>
              <a:rPr lang="en-US" sz="2000" dirty="0" err="1"/>
              <a:t>monedas</a:t>
            </a:r>
            <a:r>
              <a:rPr lang="en-US" sz="2000" dirty="0"/>
              <a:t>.</a:t>
            </a:r>
          </a:p>
        </p:txBody>
      </p:sp>
      <p:sp>
        <p:nvSpPr>
          <p:cNvPr id="9" name="Rectangle 8">
            <a:extLst>
              <a:ext uri="{FF2B5EF4-FFF2-40B4-BE49-F238E27FC236}">
                <a16:creationId xmlns:a16="http://schemas.microsoft.com/office/drawing/2014/main" id="{6483B7F1-960F-6E4C-99E0-5B6424F9998D}"/>
              </a:ext>
            </a:extLst>
          </p:cNvPr>
          <p:cNvSpPr/>
          <p:nvPr/>
        </p:nvSpPr>
        <p:spPr>
          <a:xfrm>
            <a:off x="3996687" y="5052277"/>
            <a:ext cx="3372964"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¿Lorena </a:t>
            </a:r>
            <a:r>
              <a:rPr lang="en-US" sz="2000" dirty="0" err="1"/>
              <a:t>lavaba</a:t>
            </a:r>
            <a:r>
              <a:rPr lang="en-US" sz="2000" dirty="0"/>
              <a:t> </a:t>
            </a:r>
            <a:r>
              <a:rPr lang="en-US" sz="2000" dirty="0" err="1"/>
              <a:t>sábanas</a:t>
            </a:r>
            <a:r>
              <a:rPr lang="en-US" sz="2000" dirty="0"/>
              <a:t>?</a:t>
            </a:r>
          </a:p>
          <a:p>
            <a:r>
              <a:rPr lang="en-US" sz="2000" dirty="0"/>
              <a:t>No, Lorena </a:t>
            </a:r>
            <a:r>
              <a:rPr lang="en-US" sz="2000" dirty="0" err="1"/>
              <a:t>lavaba</a:t>
            </a:r>
            <a:r>
              <a:rPr lang="en-US" sz="2000" dirty="0"/>
              <a:t> MONEDAS.</a:t>
            </a:r>
          </a:p>
        </p:txBody>
      </p:sp>
      <p:sp>
        <p:nvSpPr>
          <p:cNvPr id="10" name="Rectangle 9">
            <a:extLst>
              <a:ext uri="{FF2B5EF4-FFF2-40B4-BE49-F238E27FC236}">
                <a16:creationId xmlns:a16="http://schemas.microsoft.com/office/drawing/2014/main" id="{D79A39C0-C2E9-2B4C-8BF9-A411D7977303}"/>
              </a:ext>
            </a:extLst>
          </p:cNvPr>
          <p:cNvSpPr/>
          <p:nvPr/>
        </p:nvSpPr>
        <p:spPr>
          <a:xfrm>
            <a:off x="3546648" y="6014030"/>
            <a:ext cx="4125483"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¿Lorena </a:t>
            </a:r>
            <a:r>
              <a:rPr lang="en-US" sz="2000" dirty="0" err="1"/>
              <a:t>robaba</a:t>
            </a:r>
            <a:r>
              <a:rPr lang="en-US" sz="2000" dirty="0"/>
              <a:t> </a:t>
            </a:r>
            <a:r>
              <a:rPr lang="en-US" sz="2000" dirty="0" err="1"/>
              <a:t>monedas</a:t>
            </a:r>
            <a:r>
              <a:rPr lang="en-US" sz="2000" dirty="0"/>
              <a:t>?</a:t>
            </a:r>
          </a:p>
          <a:p>
            <a:r>
              <a:rPr lang="en-US" sz="2000" dirty="0"/>
              <a:t>No, Lorena LAVABA </a:t>
            </a:r>
            <a:r>
              <a:rPr lang="en-US" sz="2000" dirty="0" err="1"/>
              <a:t>monedas</a:t>
            </a:r>
            <a:r>
              <a:rPr lang="en-US" sz="2000" dirty="0"/>
              <a:t>.</a:t>
            </a:r>
          </a:p>
        </p:txBody>
      </p:sp>
      <p:sp>
        <p:nvSpPr>
          <p:cNvPr id="11" name="Rectangle 10">
            <a:extLst>
              <a:ext uri="{FF2B5EF4-FFF2-40B4-BE49-F238E27FC236}">
                <a16:creationId xmlns:a16="http://schemas.microsoft.com/office/drawing/2014/main" id="{1914AEBA-5562-9F4A-9517-AABED7D308C2}"/>
              </a:ext>
            </a:extLst>
          </p:cNvPr>
          <p:cNvSpPr/>
          <p:nvPr/>
        </p:nvSpPr>
        <p:spPr>
          <a:xfrm>
            <a:off x="7672132" y="5045644"/>
            <a:ext cx="3836018" cy="793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¿Lorena </a:t>
            </a:r>
            <a:r>
              <a:rPr lang="en-US" sz="2000" dirty="0" err="1"/>
              <a:t>doblaba</a:t>
            </a:r>
            <a:r>
              <a:rPr lang="en-US" sz="2000" dirty="0"/>
              <a:t> </a:t>
            </a:r>
            <a:r>
              <a:rPr lang="en-US" sz="2000" dirty="0" err="1"/>
              <a:t>sábanas</a:t>
            </a:r>
            <a:r>
              <a:rPr lang="en-US" sz="2000" dirty="0"/>
              <a:t>?</a:t>
            </a:r>
          </a:p>
          <a:p>
            <a:r>
              <a:rPr lang="en-US" sz="2000" dirty="0"/>
              <a:t>Lorena LAVABA MONEDAS.</a:t>
            </a:r>
          </a:p>
        </p:txBody>
      </p:sp>
      <p:sp>
        <p:nvSpPr>
          <p:cNvPr id="12" name="Slide Number Placeholder 11">
            <a:extLst>
              <a:ext uri="{FF2B5EF4-FFF2-40B4-BE49-F238E27FC236}">
                <a16:creationId xmlns:a16="http://schemas.microsoft.com/office/drawing/2014/main" id="{F8FCA5A3-3CA5-5944-B6F6-9AA9F048DA87}"/>
              </a:ext>
            </a:extLst>
          </p:cNvPr>
          <p:cNvSpPr>
            <a:spLocks noGrp="1"/>
          </p:cNvSpPr>
          <p:nvPr>
            <p:ph type="sldNum" sz="quarter" idx="12"/>
          </p:nvPr>
        </p:nvSpPr>
        <p:spPr/>
        <p:txBody>
          <a:bodyPr/>
          <a:lstStyle/>
          <a:p>
            <a:fld id="{9C866631-956D-7545-AA54-6ED6415FDFB9}" type="slidenum">
              <a:rPr lang="en-US" smtClean="0"/>
              <a:t>32</a:t>
            </a:fld>
            <a:endParaRPr lang="en-US"/>
          </a:p>
        </p:txBody>
      </p:sp>
    </p:spTree>
    <p:extLst>
      <p:ext uri="{BB962C8B-B14F-4D97-AF65-F5344CB8AC3E}">
        <p14:creationId xmlns:p14="http://schemas.microsoft.com/office/powerpoint/2010/main" val="984167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B22B-5629-6449-B465-29451B688F1D}"/>
              </a:ext>
            </a:extLst>
          </p:cNvPr>
          <p:cNvSpPr>
            <a:spLocks noGrp="1"/>
          </p:cNvSpPr>
          <p:nvPr>
            <p:ph type="title"/>
          </p:nvPr>
        </p:nvSpPr>
        <p:spPr/>
        <p:txBody>
          <a:bodyPr/>
          <a:lstStyle/>
          <a:p>
            <a:r>
              <a:rPr lang="en-US" dirty="0"/>
              <a:t>QUESTION INTONATION-POLAR QUESTIONS</a:t>
            </a:r>
          </a:p>
        </p:txBody>
      </p:sp>
      <p:sp>
        <p:nvSpPr>
          <p:cNvPr id="3" name="Content Placeholder 2">
            <a:extLst>
              <a:ext uri="{FF2B5EF4-FFF2-40B4-BE49-F238E27FC236}">
                <a16:creationId xmlns:a16="http://schemas.microsoft.com/office/drawing/2014/main" id="{1C6FB502-EF43-2A4B-AC78-CD3D82429FE7}"/>
              </a:ext>
            </a:extLst>
          </p:cNvPr>
          <p:cNvSpPr>
            <a:spLocks noGrp="1"/>
          </p:cNvSpPr>
          <p:nvPr>
            <p:ph idx="1"/>
          </p:nvPr>
        </p:nvSpPr>
        <p:spPr>
          <a:xfrm>
            <a:off x="838200" y="1840713"/>
            <a:ext cx="10515600" cy="4652162"/>
          </a:xfrm>
        </p:spPr>
        <p:txBody>
          <a:bodyPr/>
          <a:lstStyle/>
          <a:p>
            <a:r>
              <a:rPr lang="en-US" dirty="0"/>
              <a:t>Unbiased</a:t>
            </a:r>
            <a:r>
              <a:rPr lang="en-US" dirty="0">
                <a:sym typeface="Wingdings" pitchFamily="2" charset="2"/>
              </a:rPr>
              <a:t> </a:t>
            </a:r>
            <a:r>
              <a:rPr lang="en-US" dirty="0"/>
              <a:t>handout</a:t>
            </a:r>
            <a:r>
              <a:rPr lang="en-US" dirty="0">
                <a:sym typeface="Wingdings" pitchFamily="2" charset="2"/>
              </a:rPr>
              <a:t>-situation (a) </a:t>
            </a:r>
            <a:endParaRPr lang="en-US" dirty="0"/>
          </a:p>
          <a:p>
            <a:r>
              <a:rPr lang="en-US" dirty="0"/>
              <a:t>Unexpected </a:t>
            </a:r>
            <a:r>
              <a:rPr lang="en-US" dirty="0">
                <a:sym typeface="Wingdings" pitchFamily="2" charset="2"/>
              </a:rPr>
              <a:t> handout-situation (b)</a:t>
            </a:r>
            <a:endParaRPr lang="en-US" dirty="0"/>
          </a:p>
          <a:p>
            <a:r>
              <a:rPr lang="en-US" dirty="0"/>
              <a:t>Negative answer expected </a:t>
            </a:r>
            <a:r>
              <a:rPr lang="en-US" dirty="0">
                <a:sym typeface="Wingdings" pitchFamily="2" charset="2"/>
              </a:rPr>
              <a:t> handout-situation (c)</a:t>
            </a:r>
            <a:endParaRPr lang="en-US" dirty="0"/>
          </a:p>
          <a:p>
            <a:r>
              <a:rPr lang="en-US" dirty="0"/>
              <a:t>Affirmative response expected </a:t>
            </a:r>
            <a:r>
              <a:rPr lang="en-US" dirty="0">
                <a:sym typeface="Wingdings" pitchFamily="2" charset="2"/>
              </a:rPr>
              <a:t> handout-situation (d)</a:t>
            </a:r>
            <a:endParaRPr lang="en-US" dirty="0"/>
          </a:p>
        </p:txBody>
      </p:sp>
      <p:sp>
        <p:nvSpPr>
          <p:cNvPr id="5" name="Rectangle 4">
            <a:extLst>
              <a:ext uri="{FF2B5EF4-FFF2-40B4-BE49-F238E27FC236}">
                <a16:creationId xmlns:a16="http://schemas.microsoft.com/office/drawing/2014/main" id="{8D77EEC8-187F-CD46-9E87-9D5CC4F36F6F}"/>
              </a:ext>
            </a:extLst>
          </p:cNvPr>
          <p:cNvSpPr/>
          <p:nvPr/>
        </p:nvSpPr>
        <p:spPr>
          <a:xfrm>
            <a:off x="2370667" y="4064000"/>
            <a:ext cx="7942566" cy="221826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4400" dirty="0"/>
              <a:t>In pairs, read the situations on the handout and compare your answers for each situation.</a:t>
            </a:r>
          </a:p>
        </p:txBody>
      </p:sp>
      <p:sp>
        <p:nvSpPr>
          <p:cNvPr id="4" name="Slide Number Placeholder 3">
            <a:extLst>
              <a:ext uri="{FF2B5EF4-FFF2-40B4-BE49-F238E27FC236}">
                <a16:creationId xmlns:a16="http://schemas.microsoft.com/office/drawing/2014/main" id="{6F7397BB-9970-8046-B68F-E8519798CBDB}"/>
              </a:ext>
            </a:extLst>
          </p:cNvPr>
          <p:cNvSpPr>
            <a:spLocks noGrp="1"/>
          </p:cNvSpPr>
          <p:nvPr>
            <p:ph type="sldNum" sz="quarter" idx="12"/>
          </p:nvPr>
        </p:nvSpPr>
        <p:spPr/>
        <p:txBody>
          <a:bodyPr/>
          <a:lstStyle/>
          <a:p>
            <a:fld id="{9C866631-956D-7545-AA54-6ED6415FDFB9}" type="slidenum">
              <a:rPr lang="en-US" smtClean="0"/>
              <a:t>33</a:t>
            </a:fld>
            <a:endParaRPr lang="en-US"/>
          </a:p>
        </p:txBody>
      </p:sp>
    </p:spTree>
    <p:extLst>
      <p:ext uri="{BB962C8B-B14F-4D97-AF65-F5344CB8AC3E}">
        <p14:creationId xmlns:p14="http://schemas.microsoft.com/office/powerpoint/2010/main" val="187267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6B27-96F7-4842-968F-3867BF73443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5FFA5F3-2A3B-DC4B-B1DF-0025D6E0742A}"/>
              </a:ext>
            </a:extLst>
          </p:cNvPr>
          <p:cNvPicPr>
            <a:picLocks noGrp="1" noChangeAspect="1"/>
          </p:cNvPicPr>
          <p:nvPr>
            <p:ph idx="1"/>
          </p:nvPr>
        </p:nvPicPr>
        <p:blipFill rotWithShape="1">
          <a:blip r:embed="rId4">
            <a:extLst>
              <a:ext uri="{28A0092B-C50C-407E-A947-70E740481C1C}">
                <a14:useLocalDpi xmlns:a14="http://schemas.microsoft.com/office/drawing/2010/main"/>
              </a:ext>
            </a:extLst>
          </a:blip>
          <a:srcRect/>
          <a:stretch/>
        </p:blipFill>
        <p:spPr>
          <a:xfrm>
            <a:off x="4910667" y="3300286"/>
            <a:ext cx="7281333" cy="3471989"/>
          </a:xfrm>
        </p:spPr>
      </p:pic>
      <p:pic>
        <p:nvPicPr>
          <p:cNvPr id="7" name="Online Media 6" descr="manyana">
            <a:hlinkClick r:id="" action="ppaction://media"/>
            <a:extLst>
              <a:ext uri="{FF2B5EF4-FFF2-40B4-BE49-F238E27FC236}">
                <a16:creationId xmlns:a16="http://schemas.microsoft.com/office/drawing/2014/main" id="{7005EB00-5BD4-7C49-8912-166DCEBBB431}"/>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4315661" y="5680075"/>
            <a:ext cx="812800" cy="812800"/>
          </a:xfrm>
          <a:prstGeom prst="rect">
            <a:avLst/>
          </a:prstGeom>
        </p:spPr>
      </p:pic>
      <p:pic>
        <p:nvPicPr>
          <p:cNvPr id="9" name="Picture 8">
            <a:extLst>
              <a:ext uri="{FF2B5EF4-FFF2-40B4-BE49-F238E27FC236}">
                <a16:creationId xmlns:a16="http://schemas.microsoft.com/office/drawing/2014/main" id="{6D31FE87-1B31-0842-8C7C-0628FE9E100C}"/>
              </a:ext>
            </a:extLst>
          </p:cNvPr>
          <p:cNvPicPr>
            <a:picLocks noChangeAspect="1"/>
          </p:cNvPicPr>
          <p:nvPr/>
        </p:nvPicPr>
        <p:blipFill>
          <a:blip r:embed="rId6"/>
          <a:stretch>
            <a:fillRect/>
          </a:stretch>
        </p:blipFill>
        <p:spPr>
          <a:xfrm>
            <a:off x="372129" y="5453856"/>
            <a:ext cx="1270000" cy="1270000"/>
          </a:xfrm>
          <a:prstGeom prst="rect">
            <a:avLst/>
          </a:prstGeom>
        </p:spPr>
      </p:pic>
      <p:sp>
        <p:nvSpPr>
          <p:cNvPr id="10" name="TextBox 9">
            <a:extLst>
              <a:ext uri="{FF2B5EF4-FFF2-40B4-BE49-F238E27FC236}">
                <a16:creationId xmlns:a16="http://schemas.microsoft.com/office/drawing/2014/main" id="{155A9F44-7163-6C4F-A884-AC75A7EB290E}"/>
              </a:ext>
            </a:extLst>
          </p:cNvPr>
          <p:cNvSpPr txBox="1"/>
          <p:nvPr/>
        </p:nvSpPr>
        <p:spPr>
          <a:xfrm>
            <a:off x="10002811" y="85725"/>
            <a:ext cx="1837491" cy="369332"/>
          </a:xfrm>
          <a:prstGeom prst="rect">
            <a:avLst/>
          </a:prstGeom>
          <a:noFill/>
        </p:spPr>
        <p:txBody>
          <a:bodyPr wrap="none" rtlCol="0">
            <a:spAutoFit/>
          </a:bodyPr>
          <a:lstStyle/>
          <a:p>
            <a:r>
              <a:rPr lang="en-US" dirty="0"/>
              <a:t>Armstrong (2017)</a:t>
            </a:r>
          </a:p>
        </p:txBody>
      </p:sp>
      <p:sp>
        <p:nvSpPr>
          <p:cNvPr id="3" name="Slide Number Placeholder 2">
            <a:extLst>
              <a:ext uri="{FF2B5EF4-FFF2-40B4-BE49-F238E27FC236}">
                <a16:creationId xmlns:a16="http://schemas.microsoft.com/office/drawing/2014/main" id="{F9C01F07-6E6F-9441-9275-5FFE5E0B9484}"/>
              </a:ext>
            </a:extLst>
          </p:cNvPr>
          <p:cNvSpPr>
            <a:spLocks noGrp="1"/>
          </p:cNvSpPr>
          <p:nvPr>
            <p:ph type="sldNum" sz="quarter" idx="12"/>
          </p:nvPr>
        </p:nvSpPr>
        <p:spPr/>
        <p:txBody>
          <a:bodyPr/>
          <a:lstStyle/>
          <a:p>
            <a:fld id="{9C866631-956D-7545-AA54-6ED6415FDFB9}" type="slidenum">
              <a:rPr lang="en-US" smtClean="0"/>
              <a:t>34</a:t>
            </a:fld>
            <a:endParaRPr lang="en-US"/>
          </a:p>
        </p:txBody>
      </p:sp>
    </p:spTree>
    <p:extLst>
      <p:ext uri="{BB962C8B-B14F-4D97-AF65-F5344CB8AC3E}">
        <p14:creationId xmlns:p14="http://schemas.microsoft.com/office/powerpoint/2010/main" val="50857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6B27-96F7-4842-968F-3867BF73443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5FFA5F3-2A3B-DC4B-B1DF-0025D6E0742A}"/>
              </a:ext>
            </a:extLst>
          </p:cNvPr>
          <p:cNvPicPr>
            <a:picLocks noGrp="1" noChangeAspect="1"/>
          </p:cNvPicPr>
          <p:nvPr>
            <p:ph idx="1"/>
          </p:nvPr>
        </p:nvPicPr>
        <p:blipFill rotWithShape="1">
          <a:blip r:embed="rId4">
            <a:extLst>
              <a:ext uri="{28A0092B-C50C-407E-A947-70E740481C1C}">
                <a14:useLocalDpi xmlns:a14="http://schemas.microsoft.com/office/drawing/2010/main"/>
              </a:ext>
            </a:extLst>
          </a:blip>
          <a:srcRect/>
          <a:stretch/>
        </p:blipFill>
        <p:spPr>
          <a:xfrm>
            <a:off x="4910667" y="3300286"/>
            <a:ext cx="7281333" cy="3471989"/>
          </a:xfrm>
        </p:spPr>
      </p:pic>
      <p:pic>
        <p:nvPicPr>
          <p:cNvPr id="4" name="Picture 3">
            <a:extLst>
              <a:ext uri="{FF2B5EF4-FFF2-40B4-BE49-F238E27FC236}">
                <a16:creationId xmlns:a16="http://schemas.microsoft.com/office/drawing/2014/main" id="{01476E6E-83E2-6147-9888-4AA172614441}"/>
              </a:ext>
            </a:extLst>
          </p:cNvPr>
          <p:cNvPicPr>
            <a:picLocks noChangeAspect="1"/>
          </p:cNvPicPr>
          <p:nvPr/>
        </p:nvPicPr>
        <p:blipFill>
          <a:blip r:embed="rId5"/>
          <a:stretch>
            <a:fillRect/>
          </a:stretch>
        </p:blipFill>
        <p:spPr>
          <a:xfrm>
            <a:off x="236665" y="226219"/>
            <a:ext cx="7921729" cy="3063875"/>
          </a:xfrm>
          <a:prstGeom prst="rect">
            <a:avLst/>
          </a:prstGeom>
        </p:spPr>
      </p:pic>
      <p:pic>
        <p:nvPicPr>
          <p:cNvPr id="7" name="Online Media 6" descr="manyana">
            <a:hlinkClick r:id="" action="ppaction://media"/>
            <a:extLst>
              <a:ext uri="{FF2B5EF4-FFF2-40B4-BE49-F238E27FC236}">
                <a16:creationId xmlns:a16="http://schemas.microsoft.com/office/drawing/2014/main" id="{7005EB00-5BD4-7C49-8912-166DCEBBB431}"/>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1">
                <a:tint val="45000"/>
                <a:satMod val="400000"/>
              </a:schemeClr>
            </a:duotone>
          </a:blip>
          <a:stretch>
            <a:fillRect/>
          </a:stretch>
        </p:blipFill>
        <p:spPr>
          <a:xfrm>
            <a:off x="4315661" y="5680075"/>
            <a:ext cx="812800" cy="812800"/>
          </a:xfrm>
          <a:prstGeom prst="rect">
            <a:avLst/>
          </a:prstGeom>
        </p:spPr>
      </p:pic>
      <p:sp>
        <p:nvSpPr>
          <p:cNvPr id="8" name="Rectangle 7">
            <a:extLst>
              <a:ext uri="{FF2B5EF4-FFF2-40B4-BE49-F238E27FC236}">
                <a16:creationId xmlns:a16="http://schemas.microsoft.com/office/drawing/2014/main" id="{6B7226F6-8E13-724A-9119-81B09C556D5B}"/>
              </a:ext>
            </a:extLst>
          </p:cNvPr>
          <p:cNvSpPr/>
          <p:nvPr/>
        </p:nvSpPr>
        <p:spPr>
          <a:xfrm>
            <a:off x="9058378" y="365125"/>
            <a:ext cx="2295422" cy="9949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800" dirty="0"/>
              <a:t>UNEXPECTED</a:t>
            </a:r>
            <a:r>
              <a:rPr lang="en-US" sz="2800" dirty="0">
                <a:sym typeface="Wingdings" pitchFamily="2" charset="2"/>
              </a:rPr>
              <a:t>, INCREDULITY</a:t>
            </a:r>
            <a:endParaRPr lang="en-US" sz="2800" dirty="0"/>
          </a:p>
        </p:txBody>
      </p:sp>
      <p:pic>
        <p:nvPicPr>
          <p:cNvPr id="9" name="Picture 8">
            <a:extLst>
              <a:ext uri="{FF2B5EF4-FFF2-40B4-BE49-F238E27FC236}">
                <a16:creationId xmlns:a16="http://schemas.microsoft.com/office/drawing/2014/main" id="{6D31FE87-1B31-0842-8C7C-0628FE9E100C}"/>
              </a:ext>
            </a:extLst>
          </p:cNvPr>
          <p:cNvPicPr>
            <a:picLocks noChangeAspect="1"/>
          </p:cNvPicPr>
          <p:nvPr/>
        </p:nvPicPr>
        <p:blipFill>
          <a:blip r:embed="rId7"/>
          <a:stretch>
            <a:fillRect/>
          </a:stretch>
        </p:blipFill>
        <p:spPr>
          <a:xfrm>
            <a:off x="372129" y="5453856"/>
            <a:ext cx="1270000" cy="1270000"/>
          </a:xfrm>
          <a:prstGeom prst="rect">
            <a:avLst/>
          </a:prstGeom>
        </p:spPr>
      </p:pic>
      <p:sp>
        <p:nvSpPr>
          <p:cNvPr id="10" name="TextBox 9">
            <a:extLst>
              <a:ext uri="{FF2B5EF4-FFF2-40B4-BE49-F238E27FC236}">
                <a16:creationId xmlns:a16="http://schemas.microsoft.com/office/drawing/2014/main" id="{CABB772E-FF49-8646-92AB-366F5F619ED1}"/>
              </a:ext>
            </a:extLst>
          </p:cNvPr>
          <p:cNvSpPr txBox="1"/>
          <p:nvPr/>
        </p:nvSpPr>
        <p:spPr>
          <a:xfrm>
            <a:off x="10002811" y="85725"/>
            <a:ext cx="1837491" cy="369332"/>
          </a:xfrm>
          <a:prstGeom prst="rect">
            <a:avLst/>
          </a:prstGeom>
          <a:noFill/>
        </p:spPr>
        <p:txBody>
          <a:bodyPr wrap="none" rtlCol="0">
            <a:spAutoFit/>
          </a:bodyPr>
          <a:lstStyle/>
          <a:p>
            <a:r>
              <a:rPr lang="en-US" dirty="0"/>
              <a:t>Armstrong (2017)</a:t>
            </a:r>
          </a:p>
        </p:txBody>
      </p:sp>
      <p:sp>
        <p:nvSpPr>
          <p:cNvPr id="3" name="Slide Number Placeholder 2">
            <a:extLst>
              <a:ext uri="{FF2B5EF4-FFF2-40B4-BE49-F238E27FC236}">
                <a16:creationId xmlns:a16="http://schemas.microsoft.com/office/drawing/2014/main" id="{6E16D0BA-C9DA-1F4C-AE7D-7E2C0778995A}"/>
              </a:ext>
            </a:extLst>
          </p:cNvPr>
          <p:cNvSpPr>
            <a:spLocks noGrp="1"/>
          </p:cNvSpPr>
          <p:nvPr>
            <p:ph type="sldNum" sz="quarter" idx="12"/>
          </p:nvPr>
        </p:nvSpPr>
        <p:spPr/>
        <p:txBody>
          <a:bodyPr/>
          <a:lstStyle/>
          <a:p>
            <a:fld id="{9C866631-956D-7545-AA54-6ED6415FDFB9}" type="slidenum">
              <a:rPr lang="en-US" smtClean="0"/>
              <a:t>35</a:t>
            </a:fld>
            <a:endParaRPr lang="en-US"/>
          </a:p>
        </p:txBody>
      </p:sp>
    </p:spTree>
    <p:extLst>
      <p:ext uri="{BB962C8B-B14F-4D97-AF65-F5344CB8AC3E}">
        <p14:creationId xmlns:p14="http://schemas.microsoft.com/office/powerpoint/2010/main" val="270449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AA31-91A4-DA43-9F3A-057557EDDC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9476873-1CA3-CA4D-9AE5-4A411C2902A7}"/>
              </a:ext>
            </a:extLst>
          </p:cNvPr>
          <p:cNvPicPr>
            <a:picLocks noGrp="1" noChangeAspect="1"/>
          </p:cNvPicPr>
          <p:nvPr>
            <p:ph idx="1"/>
          </p:nvPr>
        </p:nvPicPr>
        <p:blipFill rotWithShape="1">
          <a:blip r:embed="rId4">
            <a:extLst>
              <a:ext uri="{28A0092B-C50C-407E-A947-70E740481C1C}">
                <a14:useLocalDpi xmlns:a14="http://schemas.microsoft.com/office/drawing/2010/main"/>
              </a:ext>
            </a:extLst>
          </a:blip>
          <a:srcRect/>
          <a:stretch/>
        </p:blipFill>
        <p:spPr>
          <a:xfrm>
            <a:off x="3556000" y="2723067"/>
            <a:ext cx="8517467" cy="4134933"/>
          </a:xfrm>
        </p:spPr>
      </p:pic>
      <p:pic>
        <p:nvPicPr>
          <p:cNvPr id="7" name="Online Media 6" descr="piononos2">
            <a:hlinkClick r:id="" action="ppaction://media"/>
            <a:extLst>
              <a:ext uri="{FF2B5EF4-FFF2-40B4-BE49-F238E27FC236}">
                <a16:creationId xmlns:a16="http://schemas.microsoft.com/office/drawing/2014/main" id="{2683957A-5E7A-0249-BABA-4EF621E95BCD}"/>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2">
                <a:tint val="45000"/>
                <a:satMod val="400000"/>
              </a:schemeClr>
            </a:duotone>
          </a:blip>
          <a:stretch>
            <a:fillRect/>
          </a:stretch>
        </p:blipFill>
        <p:spPr>
          <a:xfrm>
            <a:off x="3149600" y="5520266"/>
            <a:ext cx="812800" cy="812800"/>
          </a:xfrm>
          <a:prstGeom prst="rect">
            <a:avLst/>
          </a:prstGeom>
        </p:spPr>
      </p:pic>
      <p:pic>
        <p:nvPicPr>
          <p:cNvPr id="10" name="Picture 9">
            <a:extLst>
              <a:ext uri="{FF2B5EF4-FFF2-40B4-BE49-F238E27FC236}">
                <a16:creationId xmlns:a16="http://schemas.microsoft.com/office/drawing/2014/main" id="{02949A5E-D780-E24A-AE61-8647CAFE6F7C}"/>
              </a:ext>
            </a:extLst>
          </p:cNvPr>
          <p:cNvPicPr>
            <a:picLocks noChangeAspect="1"/>
          </p:cNvPicPr>
          <p:nvPr/>
        </p:nvPicPr>
        <p:blipFill>
          <a:blip r:embed="rId6"/>
          <a:stretch>
            <a:fillRect/>
          </a:stretch>
        </p:blipFill>
        <p:spPr>
          <a:xfrm>
            <a:off x="372129" y="5453856"/>
            <a:ext cx="1270000" cy="1270000"/>
          </a:xfrm>
          <a:prstGeom prst="rect">
            <a:avLst/>
          </a:prstGeom>
        </p:spPr>
      </p:pic>
      <p:sp>
        <p:nvSpPr>
          <p:cNvPr id="8" name="TextBox 7">
            <a:extLst>
              <a:ext uri="{FF2B5EF4-FFF2-40B4-BE49-F238E27FC236}">
                <a16:creationId xmlns:a16="http://schemas.microsoft.com/office/drawing/2014/main" id="{A8DF05E8-009F-DE4D-9DAD-F243792568E1}"/>
              </a:ext>
            </a:extLst>
          </p:cNvPr>
          <p:cNvSpPr txBox="1"/>
          <p:nvPr/>
        </p:nvSpPr>
        <p:spPr>
          <a:xfrm>
            <a:off x="10002811" y="85725"/>
            <a:ext cx="1837491" cy="369332"/>
          </a:xfrm>
          <a:prstGeom prst="rect">
            <a:avLst/>
          </a:prstGeom>
          <a:noFill/>
        </p:spPr>
        <p:txBody>
          <a:bodyPr wrap="none" rtlCol="0">
            <a:spAutoFit/>
          </a:bodyPr>
          <a:lstStyle/>
          <a:p>
            <a:r>
              <a:rPr lang="en-US" dirty="0"/>
              <a:t>Armstrong (2017)</a:t>
            </a:r>
          </a:p>
        </p:txBody>
      </p:sp>
      <p:sp>
        <p:nvSpPr>
          <p:cNvPr id="3" name="Slide Number Placeholder 2">
            <a:extLst>
              <a:ext uri="{FF2B5EF4-FFF2-40B4-BE49-F238E27FC236}">
                <a16:creationId xmlns:a16="http://schemas.microsoft.com/office/drawing/2014/main" id="{FD8BB017-1398-9C4E-9298-D2B2A0D16CF6}"/>
              </a:ext>
            </a:extLst>
          </p:cNvPr>
          <p:cNvSpPr>
            <a:spLocks noGrp="1"/>
          </p:cNvSpPr>
          <p:nvPr>
            <p:ph type="sldNum" sz="quarter" idx="12"/>
          </p:nvPr>
        </p:nvSpPr>
        <p:spPr/>
        <p:txBody>
          <a:bodyPr/>
          <a:lstStyle/>
          <a:p>
            <a:fld id="{9C866631-956D-7545-AA54-6ED6415FDFB9}" type="slidenum">
              <a:rPr lang="en-US" smtClean="0"/>
              <a:t>36</a:t>
            </a:fld>
            <a:endParaRPr lang="en-US"/>
          </a:p>
        </p:txBody>
      </p:sp>
    </p:spTree>
    <p:extLst>
      <p:ext uri="{BB962C8B-B14F-4D97-AF65-F5344CB8AC3E}">
        <p14:creationId xmlns:p14="http://schemas.microsoft.com/office/powerpoint/2010/main" val="37980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AA31-91A4-DA43-9F3A-057557EDDC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9476873-1CA3-CA4D-9AE5-4A411C2902A7}"/>
              </a:ext>
            </a:extLst>
          </p:cNvPr>
          <p:cNvPicPr>
            <a:picLocks noGrp="1" noChangeAspect="1"/>
          </p:cNvPicPr>
          <p:nvPr>
            <p:ph idx="1"/>
          </p:nvPr>
        </p:nvPicPr>
        <p:blipFill rotWithShape="1">
          <a:blip r:embed="rId4">
            <a:extLst>
              <a:ext uri="{28A0092B-C50C-407E-A947-70E740481C1C}">
                <a14:useLocalDpi xmlns:a14="http://schemas.microsoft.com/office/drawing/2010/main"/>
              </a:ext>
            </a:extLst>
          </a:blip>
          <a:srcRect/>
          <a:stretch/>
        </p:blipFill>
        <p:spPr>
          <a:xfrm>
            <a:off x="3556000" y="2723067"/>
            <a:ext cx="8517467" cy="4134933"/>
          </a:xfrm>
        </p:spPr>
      </p:pic>
      <p:pic>
        <p:nvPicPr>
          <p:cNvPr id="6" name="Picture 5">
            <a:extLst>
              <a:ext uri="{FF2B5EF4-FFF2-40B4-BE49-F238E27FC236}">
                <a16:creationId xmlns:a16="http://schemas.microsoft.com/office/drawing/2014/main" id="{8B370C49-0A46-F742-83C9-A7869DC56132}"/>
              </a:ext>
            </a:extLst>
          </p:cNvPr>
          <p:cNvPicPr>
            <a:picLocks noChangeAspect="1"/>
          </p:cNvPicPr>
          <p:nvPr/>
        </p:nvPicPr>
        <p:blipFill>
          <a:blip r:embed="rId5"/>
          <a:stretch>
            <a:fillRect/>
          </a:stretch>
        </p:blipFill>
        <p:spPr>
          <a:xfrm>
            <a:off x="571500" y="390524"/>
            <a:ext cx="7846604" cy="2251075"/>
          </a:xfrm>
          <a:prstGeom prst="rect">
            <a:avLst/>
          </a:prstGeom>
        </p:spPr>
      </p:pic>
      <p:pic>
        <p:nvPicPr>
          <p:cNvPr id="7" name="Online Media 6" descr="piononos2">
            <a:hlinkClick r:id="" action="ppaction://media"/>
            <a:extLst>
              <a:ext uri="{FF2B5EF4-FFF2-40B4-BE49-F238E27FC236}">
                <a16:creationId xmlns:a16="http://schemas.microsoft.com/office/drawing/2014/main" id="{2683957A-5E7A-0249-BABA-4EF621E95BCD}"/>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2">
                <a:tint val="45000"/>
                <a:satMod val="400000"/>
              </a:schemeClr>
            </a:duotone>
          </a:blip>
          <a:stretch>
            <a:fillRect/>
          </a:stretch>
        </p:blipFill>
        <p:spPr>
          <a:xfrm>
            <a:off x="3149600" y="5520266"/>
            <a:ext cx="812800" cy="812800"/>
          </a:xfrm>
          <a:prstGeom prst="rect">
            <a:avLst/>
          </a:prstGeom>
        </p:spPr>
      </p:pic>
      <p:sp>
        <p:nvSpPr>
          <p:cNvPr id="9" name="Rectangle 8">
            <a:extLst>
              <a:ext uri="{FF2B5EF4-FFF2-40B4-BE49-F238E27FC236}">
                <a16:creationId xmlns:a16="http://schemas.microsoft.com/office/drawing/2014/main" id="{80A14108-0152-E848-BCBF-ECF5E9F02F6B}"/>
              </a:ext>
            </a:extLst>
          </p:cNvPr>
          <p:cNvSpPr/>
          <p:nvPr/>
        </p:nvSpPr>
        <p:spPr>
          <a:xfrm>
            <a:off x="9058378" y="365125"/>
            <a:ext cx="2295422" cy="14636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800" dirty="0"/>
              <a:t>AFFIRMATIVE RESPONSE EXPECTED</a:t>
            </a:r>
          </a:p>
        </p:txBody>
      </p:sp>
      <p:pic>
        <p:nvPicPr>
          <p:cNvPr id="10" name="Picture 9">
            <a:extLst>
              <a:ext uri="{FF2B5EF4-FFF2-40B4-BE49-F238E27FC236}">
                <a16:creationId xmlns:a16="http://schemas.microsoft.com/office/drawing/2014/main" id="{02949A5E-D780-E24A-AE61-8647CAFE6F7C}"/>
              </a:ext>
            </a:extLst>
          </p:cNvPr>
          <p:cNvPicPr>
            <a:picLocks noChangeAspect="1"/>
          </p:cNvPicPr>
          <p:nvPr/>
        </p:nvPicPr>
        <p:blipFill>
          <a:blip r:embed="rId7"/>
          <a:stretch>
            <a:fillRect/>
          </a:stretch>
        </p:blipFill>
        <p:spPr>
          <a:xfrm>
            <a:off x="372129" y="5453856"/>
            <a:ext cx="1270000" cy="1270000"/>
          </a:xfrm>
          <a:prstGeom prst="rect">
            <a:avLst/>
          </a:prstGeom>
        </p:spPr>
      </p:pic>
      <p:sp>
        <p:nvSpPr>
          <p:cNvPr id="8" name="TextBox 7">
            <a:extLst>
              <a:ext uri="{FF2B5EF4-FFF2-40B4-BE49-F238E27FC236}">
                <a16:creationId xmlns:a16="http://schemas.microsoft.com/office/drawing/2014/main" id="{3BEED31E-DB8B-3942-A833-2196E8598BCE}"/>
              </a:ext>
            </a:extLst>
          </p:cNvPr>
          <p:cNvSpPr txBox="1"/>
          <p:nvPr/>
        </p:nvSpPr>
        <p:spPr>
          <a:xfrm>
            <a:off x="10002811" y="85725"/>
            <a:ext cx="1837491" cy="369332"/>
          </a:xfrm>
          <a:prstGeom prst="rect">
            <a:avLst/>
          </a:prstGeom>
          <a:noFill/>
        </p:spPr>
        <p:txBody>
          <a:bodyPr wrap="none" rtlCol="0">
            <a:spAutoFit/>
          </a:bodyPr>
          <a:lstStyle/>
          <a:p>
            <a:r>
              <a:rPr lang="en-US" dirty="0"/>
              <a:t>Armstrong (2017)</a:t>
            </a:r>
          </a:p>
        </p:txBody>
      </p:sp>
      <p:sp>
        <p:nvSpPr>
          <p:cNvPr id="3" name="Slide Number Placeholder 2">
            <a:extLst>
              <a:ext uri="{FF2B5EF4-FFF2-40B4-BE49-F238E27FC236}">
                <a16:creationId xmlns:a16="http://schemas.microsoft.com/office/drawing/2014/main" id="{23C96666-A130-7B49-970E-B1A1E31A64A4}"/>
              </a:ext>
            </a:extLst>
          </p:cNvPr>
          <p:cNvSpPr>
            <a:spLocks noGrp="1"/>
          </p:cNvSpPr>
          <p:nvPr>
            <p:ph type="sldNum" sz="quarter" idx="12"/>
          </p:nvPr>
        </p:nvSpPr>
        <p:spPr/>
        <p:txBody>
          <a:bodyPr/>
          <a:lstStyle/>
          <a:p>
            <a:fld id="{9C866631-956D-7545-AA54-6ED6415FDFB9}" type="slidenum">
              <a:rPr lang="en-US" smtClean="0"/>
              <a:t>37</a:t>
            </a:fld>
            <a:endParaRPr lang="en-US"/>
          </a:p>
        </p:txBody>
      </p:sp>
    </p:spTree>
    <p:extLst>
      <p:ext uri="{BB962C8B-B14F-4D97-AF65-F5344CB8AC3E}">
        <p14:creationId xmlns:p14="http://schemas.microsoft.com/office/powerpoint/2010/main" val="333362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3572A-39E1-A84B-9757-38FFB35D05EC}"/>
              </a:ext>
            </a:extLst>
          </p:cNvPr>
          <p:cNvSpPr>
            <a:spLocks noGrp="1"/>
          </p:cNvSpPr>
          <p:nvPr>
            <p:ph type="title"/>
          </p:nvPr>
        </p:nvSpPr>
        <p:spPr/>
        <p:txBody>
          <a:bodyPr/>
          <a:lstStyle/>
          <a:p>
            <a:r>
              <a:rPr lang="en-US" dirty="0"/>
              <a:t>EXAMINING THE PITCH TRACK</a:t>
            </a:r>
          </a:p>
        </p:txBody>
      </p:sp>
      <p:sp>
        <p:nvSpPr>
          <p:cNvPr id="5" name="Text Placeholder 4">
            <a:extLst>
              <a:ext uri="{FF2B5EF4-FFF2-40B4-BE49-F238E27FC236}">
                <a16:creationId xmlns:a16="http://schemas.microsoft.com/office/drawing/2014/main" id="{CB9D506A-0003-AE44-9B43-374D15DC5657}"/>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AE4BD750-FBF2-524B-903D-301C4F39A21A}"/>
              </a:ext>
            </a:extLst>
          </p:cNvPr>
          <p:cNvSpPr>
            <a:spLocks noGrp="1"/>
          </p:cNvSpPr>
          <p:nvPr>
            <p:ph type="sldNum" sz="quarter" idx="12"/>
          </p:nvPr>
        </p:nvSpPr>
        <p:spPr/>
        <p:txBody>
          <a:bodyPr/>
          <a:lstStyle/>
          <a:p>
            <a:fld id="{9C866631-956D-7545-AA54-6ED6415FDFB9}" type="slidenum">
              <a:rPr lang="en-US" smtClean="0"/>
              <a:t>38</a:t>
            </a:fld>
            <a:endParaRPr lang="en-US"/>
          </a:p>
        </p:txBody>
      </p:sp>
    </p:spTree>
    <p:extLst>
      <p:ext uri="{BB962C8B-B14F-4D97-AF65-F5344CB8AC3E}">
        <p14:creationId xmlns:p14="http://schemas.microsoft.com/office/powerpoint/2010/main" val="263511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24AB-194B-1D49-ACF0-00804B1BF572}"/>
              </a:ext>
            </a:extLst>
          </p:cNvPr>
          <p:cNvSpPr>
            <a:spLocks noGrp="1"/>
          </p:cNvSpPr>
          <p:nvPr>
            <p:ph type="title"/>
          </p:nvPr>
        </p:nvSpPr>
        <p:spPr/>
        <p:txBody>
          <a:bodyPr/>
          <a:lstStyle/>
          <a:p>
            <a:r>
              <a:rPr lang="en-US" dirty="0"/>
              <a:t>PITCH TRACK ERRORS</a:t>
            </a:r>
          </a:p>
        </p:txBody>
      </p:sp>
      <p:sp>
        <p:nvSpPr>
          <p:cNvPr id="3" name="Text Placeholder 2">
            <a:extLst>
              <a:ext uri="{FF2B5EF4-FFF2-40B4-BE49-F238E27FC236}">
                <a16:creationId xmlns:a16="http://schemas.microsoft.com/office/drawing/2014/main" id="{3D4EF14A-04F0-B14D-AD03-F1AE06498E07}"/>
              </a:ext>
            </a:extLst>
          </p:cNvPr>
          <p:cNvSpPr>
            <a:spLocks noGrp="1"/>
          </p:cNvSpPr>
          <p:nvPr>
            <p:ph type="body" idx="1"/>
          </p:nvPr>
        </p:nvSpPr>
        <p:spPr>
          <a:xfrm>
            <a:off x="5997575" y="450058"/>
            <a:ext cx="5157787" cy="823912"/>
          </a:xfrm>
        </p:spPr>
        <p:txBody>
          <a:bodyPr/>
          <a:lstStyle/>
          <a:p>
            <a:r>
              <a:rPr lang="en-US" dirty="0"/>
              <a:t>Voiceless segments </a:t>
            </a:r>
            <a:r>
              <a:rPr lang="en-US" dirty="0">
                <a:sym typeface="Wingdings" pitchFamily="2" charset="2"/>
              </a:rPr>
              <a:t> </a:t>
            </a:r>
            <a:r>
              <a:rPr lang="en-US" dirty="0"/>
              <a:t>No F0</a:t>
            </a:r>
          </a:p>
        </p:txBody>
      </p:sp>
      <p:pic>
        <p:nvPicPr>
          <p:cNvPr id="9" name="Picture 8">
            <a:extLst>
              <a:ext uri="{FF2B5EF4-FFF2-40B4-BE49-F238E27FC236}">
                <a16:creationId xmlns:a16="http://schemas.microsoft.com/office/drawing/2014/main" id="{B439E338-2637-3D4B-922E-8C195A2D5C65}"/>
              </a:ext>
            </a:extLst>
          </p:cNvPr>
          <p:cNvPicPr>
            <a:picLocks noChangeAspect="1"/>
          </p:cNvPicPr>
          <p:nvPr/>
        </p:nvPicPr>
        <p:blipFill>
          <a:blip r:embed="rId2"/>
          <a:stretch>
            <a:fillRect/>
          </a:stretch>
        </p:blipFill>
        <p:spPr>
          <a:xfrm>
            <a:off x="685800" y="1690688"/>
            <a:ext cx="10820400" cy="2311400"/>
          </a:xfrm>
          <a:prstGeom prst="rect">
            <a:avLst/>
          </a:prstGeom>
        </p:spPr>
      </p:pic>
      <p:pic>
        <p:nvPicPr>
          <p:cNvPr id="10" name="Picture 9">
            <a:extLst>
              <a:ext uri="{FF2B5EF4-FFF2-40B4-BE49-F238E27FC236}">
                <a16:creationId xmlns:a16="http://schemas.microsoft.com/office/drawing/2014/main" id="{72E2EFEF-BBC0-314B-BB0E-3E5F663302C7}"/>
              </a:ext>
            </a:extLst>
          </p:cNvPr>
          <p:cNvPicPr>
            <a:picLocks noChangeAspect="1"/>
          </p:cNvPicPr>
          <p:nvPr/>
        </p:nvPicPr>
        <p:blipFill>
          <a:blip r:embed="rId3"/>
          <a:stretch>
            <a:fillRect/>
          </a:stretch>
        </p:blipFill>
        <p:spPr>
          <a:xfrm>
            <a:off x="482600" y="4295775"/>
            <a:ext cx="11226800" cy="2197100"/>
          </a:xfrm>
          <a:prstGeom prst="rect">
            <a:avLst/>
          </a:prstGeom>
        </p:spPr>
      </p:pic>
      <p:sp>
        <p:nvSpPr>
          <p:cNvPr id="4" name="TextBox 3">
            <a:extLst>
              <a:ext uri="{FF2B5EF4-FFF2-40B4-BE49-F238E27FC236}">
                <a16:creationId xmlns:a16="http://schemas.microsoft.com/office/drawing/2014/main" id="{0D46D30B-C7CD-434C-8AF5-ACE05C9D1891}"/>
              </a:ext>
            </a:extLst>
          </p:cNvPr>
          <p:cNvSpPr txBox="1"/>
          <p:nvPr/>
        </p:nvSpPr>
        <p:spPr>
          <a:xfrm>
            <a:off x="9583529" y="80726"/>
            <a:ext cx="2608471" cy="369332"/>
          </a:xfrm>
          <a:prstGeom prst="rect">
            <a:avLst/>
          </a:prstGeom>
          <a:noFill/>
        </p:spPr>
        <p:txBody>
          <a:bodyPr wrap="none" rtlCol="0">
            <a:spAutoFit/>
          </a:bodyPr>
          <a:lstStyle/>
          <a:p>
            <a:r>
              <a:rPr lang="en-US" dirty="0" err="1"/>
              <a:t>Roettger</a:t>
            </a:r>
            <a:r>
              <a:rPr lang="en-US" dirty="0"/>
              <a:t> and Grice (2019)</a:t>
            </a:r>
          </a:p>
        </p:txBody>
      </p:sp>
      <p:sp>
        <p:nvSpPr>
          <p:cNvPr id="5" name="Slide Number Placeholder 4">
            <a:extLst>
              <a:ext uri="{FF2B5EF4-FFF2-40B4-BE49-F238E27FC236}">
                <a16:creationId xmlns:a16="http://schemas.microsoft.com/office/drawing/2014/main" id="{2111D296-7BE5-C147-BAE0-DE62949F0C47}"/>
              </a:ext>
            </a:extLst>
          </p:cNvPr>
          <p:cNvSpPr>
            <a:spLocks noGrp="1"/>
          </p:cNvSpPr>
          <p:nvPr>
            <p:ph type="sldNum" sz="quarter" idx="12"/>
          </p:nvPr>
        </p:nvSpPr>
        <p:spPr/>
        <p:txBody>
          <a:bodyPr/>
          <a:lstStyle/>
          <a:p>
            <a:fld id="{9C866631-956D-7545-AA54-6ED6415FDFB9}" type="slidenum">
              <a:rPr lang="en-US" smtClean="0"/>
              <a:t>39</a:t>
            </a:fld>
            <a:endParaRPr lang="en-US"/>
          </a:p>
        </p:txBody>
      </p:sp>
    </p:spTree>
    <p:extLst>
      <p:ext uri="{BB962C8B-B14F-4D97-AF65-F5344CB8AC3E}">
        <p14:creationId xmlns:p14="http://schemas.microsoft.com/office/powerpoint/2010/main" val="41729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58EB2-021F-DD44-8370-7399517EE0D7}"/>
              </a:ext>
            </a:extLst>
          </p:cNvPr>
          <p:cNvSpPr>
            <a:spLocks noGrp="1"/>
          </p:cNvSpPr>
          <p:nvPr>
            <p:ph type="body" idx="1"/>
          </p:nvPr>
        </p:nvSpPr>
        <p:spPr>
          <a:xfrm>
            <a:off x="839787" y="552451"/>
            <a:ext cx="5157787" cy="823912"/>
          </a:xfrm>
        </p:spPr>
        <p:txBody>
          <a:bodyPr/>
          <a:lstStyle/>
          <a:p>
            <a:r>
              <a:rPr lang="en-US" dirty="0"/>
              <a:t>TONAL LANGUAGES</a:t>
            </a:r>
          </a:p>
        </p:txBody>
      </p:sp>
      <p:sp>
        <p:nvSpPr>
          <p:cNvPr id="4" name="Content Placeholder 3">
            <a:extLst>
              <a:ext uri="{FF2B5EF4-FFF2-40B4-BE49-F238E27FC236}">
                <a16:creationId xmlns:a16="http://schemas.microsoft.com/office/drawing/2014/main" id="{34BB3C96-5C47-E14F-90D6-6C176E1FE414}"/>
              </a:ext>
            </a:extLst>
          </p:cNvPr>
          <p:cNvSpPr>
            <a:spLocks noGrp="1"/>
          </p:cNvSpPr>
          <p:nvPr>
            <p:ph sz="half" idx="2"/>
          </p:nvPr>
        </p:nvSpPr>
        <p:spPr>
          <a:xfrm>
            <a:off x="839787" y="1690687"/>
            <a:ext cx="5157787" cy="3684588"/>
          </a:xfrm>
        </p:spPr>
        <p:txBody>
          <a:bodyPr>
            <a:normAutofit fontScale="92500" lnSpcReduction="10000"/>
          </a:bodyPr>
          <a:lstStyle/>
          <a:p>
            <a:r>
              <a:rPr lang="en-US" dirty="0"/>
              <a:t>F0 is used at the lexical level</a:t>
            </a:r>
          </a:p>
        </p:txBody>
      </p:sp>
      <p:sp>
        <p:nvSpPr>
          <p:cNvPr id="5" name="Text Placeholder 4">
            <a:extLst>
              <a:ext uri="{FF2B5EF4-FFF2-40B4-BE49-F238E27FC236}">
                <a16:creationId xmlns:a16="http://schemas.microsoft.com/office/drawing/2014/main" id="{597053D7-BE97-6844-9FFC-9C8DF60B4BE8}"/>
              </a:ext>
            </a:extLst>
          </p:cNvPr>
          <p:cNvSpPr>
            <a:spLocks noGrp="1"/>
          </p:cNvSpPr>
          <p:nvPr>
            <p:ph type="body" sz="quarter" idx="3"/>
          </p:nvPr>
        </p:nvSpPr>
        <p:spPr>
          <a:xfrm>
            <a:off x="6169025" y="552451"/>
            <a:ext cx="5183188" cy="823912"/>
          </a:xfrm>
        </p:spPr>
        <p:txBody>
          <a:bodyPr/>
          <a:lstStyle/>
          <a:p>
            <a:r>
              <a:rPr lang="en-US" dirty="0"/>
              <a:t>INTONATION LANGUAGES</a:t>
            </a:r>
          </a:p>
        </p:txBody>
      </p:sp>
      <p:sp>
        <p:nvSpPr>
          <p:cNvPr id="6" name="Content Placeholder 5">
            <a:extLst>
              <a:ext uri="{FF2B5EF4-FFF2-40B4-BE49-F238E27FC236}">
                <a16:creationId xmlns:a16="http://schemas.microsoft.com/office/drawing/2014/main" id="{005F8ACF-77A3-1D44-8DF3-46EB2F9C3E5C}"/>
              </a:ext>
            </a:extLst>
          </p:cNvPr>
          <p:cNvSpPr>
            <a:spLocks noGrp="1"/>
          </p:cNvSpPr>
          <p:nvPr>
            <p:ph sz="quarter" idx="4"/>
          </p:nvPr>
        </p:nvSpPr>
        <p:spPr>
          <a:xfrm>
            <a:off x="6194428" y="1690687"/>
            <a:ext cx="5183188" cy="3684588"/>
          </a:xfrm>
        </p:spPr>
        <p:txBody>
          <a:bodyPr>
            <a:normAutofit fontScale="92500" lnSpcReduction="10000"/>
          </a:bodyPr>
          <a:lstStyle/>
          <a:p>
            <a:r>
              <a:rPr lang="en-US" dirty="0">
                <a:sym typeface="Wingdings" pitchFamily="2" charset="2"/>
              </a:rPr>
              <a:t>F0 can be used as a correlate of stress.</a:t>
            </a:r>
          </a:p>
          <a:p>
            <a:pPr lvl="1"/>
            <a:r>
              <a:rPr lang="en-US" dirty="0" err="1">
                <a:sym typeface="Wingdings" pitchFamily="2" charset="2"/>
              </a:rPr>
              <a:t>Ánimo</a:t>
            </a:r>
            <a:r>
              <a:rPr lang="en-US" dirty="0">
                <a:sym typeface="Wingdings" pitchFamily="2" charset="2"/>
              </a:rPr>
              <a:t>, </a:t>
            </a:r>
            <a:r>
              <a:rPr lang="en-US" dirty="0" err="1">
                <a:sym typeface="Wingdings" pitchFamily="2" charset="2"/>
              </a:rPr>
              <a:t>animo</a:t>
            </a:r>
            <a:r>
              <a:rPr lang="en-US" dirty="0">
                <a:sym typeface="Wingdings" pitchFamily="2" charset="2"/>
              </a:rPr>
              <a:t>, </a:t>
            </a:r>
            <a:r>
              <a:rPr lang="en-US" dirty="0" err="1">
                <a:sym typeface="Wingdings" pitchFamily="2" charset="2"/>
              </a:rPr>
              <a:t>animó</a:t>
            </a:r>
            <a:endParaRPr lang="en-US" dirty="0">
              <a:sym typeface="Wingdings" pitchFamily="2" charset="2"/>
            </a:endParaRPr>
          </a:p>
          <a:p>
            <a:endParaRPr lang="en-US" dirty="0">
              <a:sym typeface="Wingdings" pitchFamily="2" charset="2"/>
            </a:endParaRPr>
          </a:p>
          <a:p>
            <a:r>
              <a:rPr lang="en-US" dirty="0">
                <a:sym typeface="Wingdings" pitchFamily="2" charset="2"/>
              </a:rPr>
              <a:t>Intonation is used at the sentence-level to express semantic-pragmatic meanings.</a:t>
            </a:r>
          </a:p>
          <a:p>
            <a:pPr lvl="1"/>
            <a:r>
              <a:rPr lang="en-US" dirty="0" err="1">
                <a:sym typeface="Wingdings" pitchFamily="2" charset="2"/>
              </a:rPr>
              <a:t>Ánimo</a:t>
            </a:r>
            <a:endParaRPr lang="en-US" dirty="0">
              <a:sym typeface="Wingdings" pitchFamily="2" charset="2"/>
            </a:endParaRPr>
          </a:p>
          <a:p>
            <a:pPr lvl="1"/>
            <a:r>
              <a:rPr lang="en-US" dirty="0">
                <a:sym typeface="Wingdings" pitchFamily="2" charset="2"/>
              </a:rPr>
              <a:t>¿</a:t>
            </a:r>
            <a:r>
              <a:rPr lang="en-US" dirty="0" err="1">
                <a:sym typeface="Wingdings" pitchFamily="2" charset="2"/>
              </a:rPr>
              <a:t>Ánimo</a:t>
            </a:r>
            <a:r>
              <a:rPr lang="en-US" dirty="0">
                <a:sym typeface="Wingdings" pitchFamily="2" charset="2"/>
              </a:rPr>
              <a:t>?</a:t>
            </a:r>
          </a:p>
          <a:p>
            <a:pPr lvl="1"/>
            <a:r>
              <a:rPr lang="en-US" dirty="0">
                <a:sym typeface="Wingdings" pitchFamily="2" charset="2"/>
              </a:rPr>
              <a:t>¡</a:t>
            </a:r>
            <a:r>
              <a:rPr lang="en-US" dirty="0" err="1">
                <a:sym typeface="Wingdings" pitchFamily="2" charset="2"/>
              </a:rPr>
              <a:t>Ánimo</a:t>
            </a:r>
            <a:r>
              <a:rPr lang="en-US" dirty="0">
                <a:sym typeface="Wingdings" pitchFamily="2" charset="2"/>
              </a:rPr>
              <a:t>!</a:t>
            </a:r>
          </a:p>
          <a:p>
            <a:pPr lvl="1"/>
            <a:endParaRPr lang="en-US" sz="2000" dirty="0">
              <a:sym typeface="Wingdings" pitchFamily="2" charset="2"/>
            </a:endParaRPr>
          </a:p>
          <a:p>
            <a:endParaRPr lang="en-US" dirty="0"/>
          </a:p>
        </p:txBody>
      </p:sp>
      <p:graphicFrame>
        <p:nvGraphicFramePr>
          <p:cNvPr id="7" name="Table 6">
            <a:extLst>
              <a:ext uri="{FF2B5EF4-FFF2-40B4-BE49-F238E27FC236}">
                <a16:creationId xmlns:a16="http://schemas.microsoft.com/office/drawing/2014/main" id="{341CBCEF-47CB-FC4F-AFDE-D6E4B654E185}"/>
              </a:ext>
            </a:extLst>
          </p:cNvPr>
          <p:cNvGraphicFramePr>
            <a:graphicFrameLocks noGrp="1"/>
          </p:cNvGraphicFramePr>
          <p:nvPr>
            <p:extLst>
              <p:ext uri="{D42A27DB-BD31-4B8C-83A1-F6EECF244321}">
                <p14:modId xmlns:p14="http://schemas.microsoft.com/office/powerpoint/2010/main" val="3496458441"/>
              </p:ext>
            </p:extLst>
          </p:nvPr>
        </p:nvGraphicFramePr>
        <p:xfrm>
          <a:off x="2014330" y="2504742"/>
          <a:ext cx="2377440" cy="219456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3879171317"/>
                    </a:ext>
                  </a:extLst>
                </a:gridCol>
                <a:gridCol w="1188720">
                  <a:extLst>
                    <a:ext uri="{9D8B030D-6E8A-4147-A177-3AD203B41FA5}">
                      <a16:colId xmlns:a16="http://schemas.microsoft.com/office/drawing/2014/main" val="2358346861"/>
                    </a:ext>
                  </a:extLst>
                </a:gridCol>
              </a:tblGrid>
              <a:tr h="548640">
                <a:tc>
                  <a:txBody>
                    <a:bodyPr/>
                    <a:lstStyle/>
                    <a:p>
                      <a:r>
                        <a:rPr lang="en-US" sz="2400" b="0" i="0" kern="1200" dirty="0" err="1">
                          <a:solidFill>
                            <a:schemeClr val="tx1"/>
                          </a:solidFill>
                          <a:effectLst/>
                          <a:latin typeface="+mn-lt"/>
                          <a:ea typeface="+mn-ea"/>
                          <a:cs typeface="+mn-cs"/>
                        </a:rPr>
                        <a:t>mā</a:t>
                      </a:r>
                      <a:endParaRPr lang="en-US" sz="2400" dirty="0"/>
                    </a:p>
                  </a:txBody>
                  <a:tcPr/>
                </a:tc>
                <a:tc>
                  <a:txBody>
                    <a:bodyPr/>
                    <a:lstStyle/>
                    <a:p>
                      <a:r>
                        <a:rPr lang="en-US" sz="2400" i="1" dirty="0"/>
                        <a:t>Mother</a:t>
                      </a:r>
                    </a:p>
                  </a:txBody>
                  <a:tcPr/>
                </a:tc>
                <a:extLst>
                  <a:ext uri="{0D108BD9-81ED-4DB2-BD59-A6C34878D82A}">
                    <a16:rowId xmlns:a16="http://schemas.microsoft.com/office/drawing/2014/main" val="3602402762"/>
                  </a:ext>
                </a:extLst>
              </a:tr>
              <a:tr h="548640">
                <a:tc>
                  <a:txBody>
                    <a:bodyPr/>
                    <a:lstStyle/>
                    <a:p>
                      <a:r>
                        <a:rPr lang="en-US" sz="2400" b="0" i="0" kern="1200" dirty="0" err="1">
                          <a:solidFill>
                            <a:schemeClr val="tx1"/>
                          </a:solidFill>
                          <a:effectLst/>
                          <a:latin typeface="+mn-lt"/>
                          <a:ea typeface="+mn-ea"/>
                          <a:cs typeface="+mn-cs"/>
                        </a:rPr>
                        <a:t>má</a:t>
                      </a:r>
                      <a:endParaRPr lang="en-US" sz="2400" dirty="0"/>
                    </a:p>
                  </a:txBody>
                  <a:tcPr/>
                </a:tc>
                <a:tc>
                  <a:txBody>
                    <a:bodyPr/>
                    <a:lstStyle/>
                    <a:p>
                      <a:r>
                        <a:rPr lang="en-US" sz="2400" i="1" dirty="0"/>
                        <a:t>Hemp</a:t>
                      </a:r>
                    </a:p>
                  </a:txBody>
                  <a:tcPr/>
                </a:tc>
                <a:extLst>
                  <a:ext uri="{0D108BD9-81ED-4DB2-BD59-A6C34878D82A}">
                    <a16:rowId xmlns:a16="http://schemas.microsoft.com/office/drawing/2014/main" val="1081937113"/>
                  </a:ext>
                </a:extLst>
              </a:tr>
              <a:tr h="548640">
                <a:tc>
                  <a:txBody>
                    <a:bodyPr/>
                    <a:lstStyle/>
                    <a:p>
                      <a:r>
                        <a:rPr lang="en-US" sz="2400" b="0" i="0" kern="1200" dirty="0" err="1">
                          <a:solidFill>
                            <a:schemeClr val="tx1"/>
                          </a:solidFill>
                          <a:effectLst/>
                          <a:latin typeface="+mn-lt"/>
                          <a:ea typeface="+mn-ea"/>
                          <a:cs typeface="+mn-cs"/>
                        </a:rPr>
                        <a:t>mǎ</a:t>
                      </a:r>
                      <a:endParaRPr lang="en-US" sz="2400" dirty="0"/>
                    </a:p>
                  </a:txBody>
                  <a:tcPr/>
                </a:tc>
                <a:tc>
                  <a:txBody>
                    <a:bodyPr/>
                    <a:lstStyle/>
                    <a:p>
                      <a:r>
                        <a:rPr lang="en-US" sz="2400" i="1" dirty="0"/>
                        <a:t>Horse</a:t>
                      </a:r>
                    </a:p>
                  </a:txBody>
                  <a:tcPr/>
                </a:tc>
                <a:extLst>
                  <a:ext uri="{0D108BD9-81ED-4DB2-BD59-A6C34878D82A}">
                    <a16:rowId xmlns:a16="http://schemas.microsoft.com/office/drawing/2014/main" val="1506614579"/>
                  </a:ext>
                </a:extLst>
              </a:tr>
              <a:tr h="548640">
                <a:tc>
                  <a:txBody>
                    <a:bodyPr/>
                    <a:lstStyle/>
                    <a:p>
                      <a:r>
                        <a:rPr lang="en-US" sz="2400" b="0" i="0" kern="1200" dirty="0" err="1">
                          <a:solidFill>
                            <a:schemeClr val="tx1"/>
                          </a:solidFill>
                          <a:effectLst/>
                          <a:latin typeface="+mn-lt"/>
                          <a:ea typeface="+mn-ea"/>
                          <a:cs typeface="+mn-cs"/>
                        </a:rPr>
                        <a:t>mà</a:t>
                      </a:r>
                      <a:endParaRPr lang="en-US" sz="2400" dirty="0"/>
                    </a:p>
                  </a:txBody>
                  <a:tcPr/>
                </a:tc>
                <a:tc>
                  <a:txBody>
                    <a:bodyPr/>
                    <a:lstStyle/>
                    <a:p>
                      <a:r>
                        <a:rPr lang="en-US" sz="2400" i="1" dirty="0"/>
                        <a:t>Scold</a:t>
                      </a:r>
                    </a:p>
                  </a:txBody>
                  <a:tcPr/>
                </a:tc>
                <a:extLst>
                  <a:ext uri="{0D108BD9-81ED-4DB2-BD59-A6C34878D82A}">
                    <a16:rowId xmlns:a16="http://schemas.microsoft.com/office/drawing/2014/main" val="1893084335"/>
                  </a:ext>
                </a:extLst>
              </a:tr>
            </a:tbl>
          </a:graphicData>
        </a:graphic>
      </p:graphicFrame>
      <p:pic>
        <p:nvPicPr>
          <p:cNvPr id="8" name="1">
            <a:hlinkClick r:id="" action="ppaction://media"/>
            <a:extLst>
              <a:ext uri="{FF2B5EF4-FFF2-40B4-BE49-F238E27FC236}">
                <a16:creationId xmlns:a16="http://schemas.microsoft.com/office/drawing/2014/main" id="{CC85C860-38F1-4447-B147-B54FB9FA37FE}"/>
              </a:ext>
            </a:extLst>
          </p:cNvPr>
          <p:cNvPicPr>
            <a:picLocks noChangeAspect="1"/>
          </p:cNvPicPr>
          <p:nvPr>
            <a:audioFile r:link="rId2"/>
            <p:extLst>
              <p:ext uri="{DAA4B4D4-6D71-4841-9C94-3DE7FCFB9230}">
                <p14:media xmlns:p14="http://schemas.microsoft.com/office/powerpoint/2010/main" r:embed="rId1"/>
              </p:ext>
            </p:extLst>
          </p:nvPr>
        </p:nvPicPr>
        <p:blipFill>
          <a:blip r:embed="rId11">
            <a:duotone>
              <a:prstClr val="black"/>
              <a:srgbClr val="F00001">
                <a:tint val="45000"/>
                <a:satMod val="400000"/>
              </a:srgbClr>
            </a:duotone>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1425865" y="2504742"/>
            <a:ext cx="493025" cy="493025"/>
          </a:xfrm>
          <a:prstGeom prst="rect">
            <a:avLst/>
          </a:prstGeom>
        </p:spPr>
      </p:pic>
      <p:pic>
        <p:nvPicPr>
          <p:cNvPr id="9" name="2">
            <a:hlinkClick r:id="" action="ppaction://media"/>
            <a:extLst>
              <a:ext uri="{FF2B5EF4-FFF2-40B4-BE49-F238E27FC236}">
                <a16:creationId xmlns:a16="http://schemas.microsoft.com/office/drawing/2014/main" id="{3D1A0BCC-9A2A-1F4D-AE5E-72F90EB46C05}"/>
              </a:ext>
            </a:extLst>
          </p:cNvPr>
          <p:cNvPicPr>
            <a:picLocks noChangeAspect="1"/>
          </p:cNvPicPr>
          <p:nvPr>
            <a:audioFile r:link="rId4"/>
            <p:extLst>
              <p:ext uri="{DAA4B4D4-6D71-4841-9C94-3DE7FCFB9230}">
                <p14:media xmlns:p14="http://schemas.microsoft.com/office/powerpoint/2010/main" r:embed="rId3"/>
              </p:ext>
            </p:extLst>
          </p:nvPr>
        </p:nvPicPr>
        <p:blipFill>
          <a:blip r:embed="rId13">
            <a:duotone>
              <a:prstClr val="black"/>
              <a:srgbClr val="00A000">
                <a:tint val="45000"/>
                <a:satMod val="400000"/>
              </a:srgbClr>
            </a:duotone>
            <a:extLst>
              <a:ext uri="{BEBA8EAE-BF5A-486C-A8C5-ECC9F3942E4B}">
                <a14:imgProps xmlns:a14="http://schemas.microsoft.com/office/drawing/2010/main">
                  <a14:imgLayer r:embed="rId14">
                    <a14:imgEffect>
                      <a14:saturation sat="0"/>
                    </a14:imgEffect>
                    <a14:imgEffect>
                      <a14:brightnessContrast bright="-20000" contrast="-40000"/>
                    </a14:imgEffect>
                  </a14:imgLayer>
                </a14:imgProps>
              </a:ext>
            </a:extLst>
          </a:blip>
          <a:stretch>
            <a:fillRect/>
          </a:stretch>
        </p:blipFill>
        <p:spPr>
          <a:xfrm>
            <a:off x="1419418" y="3088450"/>
            <a:ext cx="447282" cy="447282"/>
          </a:xfrm>
          <a:prstGeom prst="rect">
            <a:avLst/>
          </a:prstGeom>
        </p:spPr>
      </p:pic>
      <p:pic>
        <p:nvPicPr>
          <p:cNvPr id="10" name="3">
            <a:hlinkClick r:id="" action="ppaction://media"/>
            <a:extLst>
              <a:ext uri="{FF2B5EF4-FFF2-40B4-BE49-F238E27FC236}">
                <a16:creationId xmlns:a16="http://schemas.microsoft.com/office/drawing/2014/main" id="{C9A082FB-F3F3-954C-B1F4-2837D21B3947}"/>
              </a:ext>
            </a:extLst>
          </p:cNvPr>
          <p:cNvPicPr>
            <a:picLocks noChangeAspect="1"/>
          </p:cNvPicPr>
          <p:nvPr>
            <a:audioFile r:link="rId6"/>
            <p:extLst>
              <p:ext uri="{DAA4B4D4-6D71-4841-9C94-3DE7FCFB9230}">
                <p14:media xmlns:p14="http://schemas.microsoft.com/office/powerpoint/2010/main" r:embed="rId5"/>
              </p:ext>
            </p:extLst>
          </p:nvPr>
        </p:nvPicPr>
        <p:blipFill>
          <a:blip r:embed="rId13">
            <a:duotone>
              <a:prstClr val="black"/>
              <a:srgbClr val="4E6CCD">
                <a:tint val="45000"/>
                <a:satMod val="400000"/>
              </a:srgbClr>
            </a:duotone>
            <a:extLst>
              <a:ext uri="{BEBA8EAE-BF5A-486C-A8C5-ECC9F3942E4B}">
                <a14:imgProps xmlns:a14="http://schemas.microsoft.com/office/drawing/2010/main">
                  <a14:imgLayer r:embed="rId15">
                    <a14:imgEffect>
                      <a14:brightnessContrast bright="-20000" contrast="-40000"/>
                    </a14:imgEffect>
                  </a14:imgLayer>
                </a14:imgProps>
              </a:ext>
            </a:extLst>
          </a:blip>
          <a:stretch>
            <a:fillRect/>
          </a:stretch>
        </p:blipFill>
        <p:spPr>
          <a:xfrm>
            <a:off x="1405519" y="3631788"/>
            <a:ext cx="493025" cy="493025"/>
          </a:xfrm>
          <a:prstGeom prst="rect">
            <a:avLst/>
          </a:prstGeom>
        </p:spPr>
      </p:pic>
      <p:pic>
        <p:nvPicPr>
          <p:cNvPr id="11" name="4">
            <a:hlinkClick r:id="" action="ppaction://media"/>
            <a:extLst>
              <a:ext uri="{FF2B5EF4-FFF2-40B4-BE49-F238E27FC236}">
                <a16:creationId xmlns:a16="http://schemas.microsoft.com/office/drawing/2014/main" id="{728D87E9-227C-7D4E-A022-D5340DBF1FBF}"/>
              </a:ext>
            </a:extLst>
          </p:cNvPr>
          <p:cNvPicPr>
            <a:picLocks noChangeAspect="1"/>
          </p:cNvPicPr>
          <p:nvPr>
            <a:audioFile r:link="rId8"/>
            <p:extLst>
              <p:ext uri="{DAA4B4D4-6D71-4841-9C94-3DE7FCFB9230}">
                <p14:media xmlns:p14="http://schemas.microsoft.com/office/powerpoint/2010/main" r:embed="rId7"/>
              </p:ext>
            </p:extLst>
          </p:nvPr>
        </p:nvPicPr>
        <p:blipFill>
          <a:blip r:embed="rId16">
            <a:duotone>
              <a:prstClr val="black"/>
              <a:srgbClr val="FF7700">
                <a:tint val="45000"/>
                <a:satMod val="400000"/>
              </a:srgbClr>
            </a:duotone>
            <a:extLst>
              <a:ext uri="{BEBA8EAE-BF5A-486C-A8C5-ECC9F3942E4B}">
                <a14:imgProps xmlns:a14="http://schemas.microsoft.com/office/drawing/2010/main">
                  <a14:imgLayer r:embed="rId17">
                    <a14:imgEffect>
                      <a14:sharpenSoften amount="-25000"/>
                    </a14:imgEffect>
                  </a14:imgLayer>
                </a14:imgProps>
              </a:ext>
            </a:extLst>
          </a:blip>
          <a:stretch>
            <a:fillRect/>
          </a:stretch>
        </p:blipFill>
        <p:spPr>
          <a:xfrm>
            <a:off x="1434403" y="4192625"/>
            <a:ext cx="457931" cy="457931"/>
          </a:xfrm>
          <a:prstGeom prst="rect">
            <a:avLst/>
          </a:prstGeom>
        </p:spPr>
      </p:pic>
      <p:pic>
        <p:nvPicPr>
          <p:cNvPr id="12" name="Picture 11">
            <a:extLst>
              <a:ext uri="{FF2B5EF4-FFF2-40B4-BE49-F238E27FC236}">
                <a16:creationId xmlns:a16="http://schemas.microsoft.com/office/drawing/2014/main" id="{20BE55D1-A550-DE43-BD36-1647FD2B2ADE}"/>
              </a:ext>
            </a:extLst>
          </p:cNvPr>
          <p:cNvPicPr>
            <a:picLocks noChangeAspect="1"/>
          </p:cNvPicPr>
          <p:nvPr/>
        </p:nvPicPr>
        <p:blipFill>
          <a:blip r:embed="rId18"/>
          <a:stretch>
            <a:fillRect/>
          </a:stretch>
        </p:blipFill>
        <p:spPr>
          <a:xfrm>
            <a:off x="642933" y="4736969"/>
            <a:ext cx="5453067" cy="1827059"/>
          </a:xfrm>
          <a:prstGeom prst="rect">
            <a:avLst/>
          </a:prstGeom>
        </p:spPr>
      </p:pic>
      <p:sp>
        <p:nvSpPr>
          <p:cNvPr id="13" name="TextBox 12">
            <a:extLst>
              <a:ext uri="{FF2B5EF4-FFF2-40B4-BE49-F238E27FC236}">
                <a16:creationId xmlns:a16="http://schemas.microsoft.com/office/drawing/2014/main" id="{F6BF1CE5-72F4-F646-942B-9CDA1292C854}"/>
              </a:ext>
            </a:extLst>
          </p:cNvPr>
          <p:cNvSpPr txBox="1"/>
          <p:nvPr/>
        </p:nvSpPr>
        <p:spPr>
          <a:xfrm>
            <a:off x="6429689" y="6379362"/>
            <a:ext cx="3552511" cy="369332"/>
          </a:xfrm>
          <a:prstGeom prst="rect">
            <a:avLst/>
          </a:prstGeom>
          <a:noFill/>
        </p:spPr>
        <p:txBody>
          <a:bodyPr wrap="none" rtlCol="0">
            <a:spAutoFit/>
          </a:bodyPr>
          <a:lstStyle/>
          <a:p>
            <a:r>
              <a:rPr lang="en-US" dirty="0" err="1"/>
              <a:t>Hualde</a:t>
            </a:r>
            <a:r>
              <a:rPr lang="en-US" dirty="0"/>
              <a:t> (2003), </a:t>
            </a:r>
            <a:r>
              <a:rPr lang="en-US" dirty="0" err="1"/>
              <a:t>Gussenhoven</a:t>
            </a:r>
            <a:r>
              <a:rPr lang="en-US" dirty="0"/>
              <a:t> (2004)</a:t>
            </a:r>
          </a:p>
        </p:txBody>
      </p:sp>
      <p:sp>
        <p:nvSpPr>
          <p:cNvPr id="2" name="Slide Number Placeholder 1">
            <a:extLst>
              <a:ext uri="{FF2B5EF4-FFF2-40B4-BE49-F238E27FC236}">
                <a16:creationId xmlns:a16="http://schemas.microsoft.com/office/drawing/2014/main" id="{927D62B4-7C8F-0C47-B5EA-D5BAFC343B1C}"/>
              </a:ext>
            </a:extLst>
          </p:cNvPr>
          <p:cNvSpPr>
            <a:spLocks noGrp="1"/>
          </p:cNvSpPr>
          <p:nvPr>
            <p:ph type="sldNum" sz="quarter" idx="12"/>
          </p:nvPr>
        </p:nvSpPr>
        <p:spPr/>
        <p:txBody>
          <a:bodyPr/>
          <a:lstStyle/>
          <a:p>
            <a:fld id="{9C866631-956D-7545-AA54-6ED6415FDFB9}" type="slidenum">
              <a:rPr lang="en-US" smtClean="0"/>
              <a:t>4</a:t>
            </a:fld>
            <a:endParaRPr lang="en-US"/>
          </a:p>
        </p:txBody>
      </p:sp>
    </p:spTree>
    <p:extLst>
      <p:ext uri="{BB962C8B-B14F-4D97-AF65-F5344CB8AC3E}">
        <p14:creationId xmlns:p14="http://schemas.microsoft.com/office/powerpoint/2010/main" val="30744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7"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31"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8"/>
                </p:tgtEl>
              </p:cMediaNode>
            </p:audio>
            <p:audio>
              <p:cMediaNode vol="80000">
                <p:cTn id="20" fill="hold" display="0">
                  <p:stCondLst>
                    <p:cond delay="indefinite"/>
                  </p:stCondLst>
                  <p:endCondLst>
                    <p:cond evt="onStopAudio" delay="0">
                      <p:tgtEl>
                        <p:sldTgt/>
                      </p:tgtEl>
                    </p:cond>
                  </p:endCondLst>
                </p:cTn>
                <p:tgtEl>
                  <p:spTgt spid="9"/>
                </p:tgtEl>
              </p:cMediaNode>
            </p:audio>
            <p:audio>
              <p:cMediaNode vol="80000">
                <p:cTn id="21" fill="hold" display="0">
                  <p:stCondLst>
                    <p:cond delay="indefinite"/>
                  </p:stCondLst>
                  <p:endCondLst>
                    <p:cond evt="onStopAudio" delay="0">
                      <p:tgtEl>
                        <p:sldTgt/>
                      </p:tgtEl>
                    </p:cond>
                  </p:endCondLst>
                </p:cTn>
                <p:tgtEl>
                  <p:spTgt spid="10"/>
                </p:tgtEl>
              </p:cMediaNode>
            </p:audio>
            <p:audio>
              <p:cMediaNode vol="80000">
                <p:cTn id="22"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CE98FC-A714-504A-8727-C6DE72C368FE}"/>
              </a:ext>
            </a:extLst>
          </p:cNvPr>
          <p:cNvSpPr>
            <a:spLocks noGrp="1"/>
          </p:cNvSpPr>
          <p:nvPr>
            <p:ph type="title"/>
          </p:nvPr>
        </p:nvSpPr>
        <p:spPr/>
        <p:txBody>
          <a:bodyPr/>
          <a:lstStyle/>
          <a:p>
            <a:r>
              <a:rPr lang="en-US" dirty="0"/>
              <a:t>PITCH TRACK ERRORS</a:t>
            </a:r>
          </a:p>
        </p:txBody>
      </p:sp>
      <p:sp>
        <p:nvSpPr>
          <p:cNvPr id="8" name="Content Placeholder 7">
            <a:extLst>
              <a:ext uri="{FF2B5EF4-FFF2-40B4-BE49-F238E27FC236}">
                <a16:creationId xmlns:a16="http://schemas.microsoft.com/office/drawing/2014/main" id="{135CF093-8CAB-4E42-ACB6-AECD6313A827}"/>
              </a:ext>
            </a:extLst>
          </p:cNvPr>
          <p:cNvSpPr>
            <a:spLocks noGrp="1"/>
          </p:cNvSpPr>
          <p:nvPr>
            <p:ph idx="1"/>
          </p:nvPr>
        </p:nvSpPr>
        <p:spPr/>
        <p:txBody>
          <a:bodyPr/>
          <a:lstStyle/>
          <a:p>
            <a:r>
              <a:rPr lang="en-US" dirty="0"/>
              <a:t>Creaky voice</a:t>
            </a:r>
          </a:p>
        </p:txBody>
      </p:sp>
      <p:pic>
        <p:nvPicPr>
          <p:cNvPr id="9" name="Picture 8">
            <a:extLst>
              <a:ext uri="{FF2B5EF4-FFF2-40B4-BE49-F238E27FC236}">
                <a16:creationId xmlns:a16="http://schemas.microsoft.com/office/drawing/2014/main" id="{494A7ECB-D038-6646-A18E-6F1F600C733B}"/>
              </a:ext>
            </a:extLst>
          </p:cNvPr>
          <p:cNvPicPr>
            <a:picLocks noChangeAspect="1"/>
          </p:cNvPicPr>
          <p:nvPr/>
        </p:nvPicPr>
        <p:blipFill>
          <a:blip r:embed="rId4"/>
          <a:stretch>
            <a:fillRect/>
          </a:stretch>
        </p:blipFill>
        <p:spPr>
          <a:xfrm>
            <a:off x="0" y="2401153"/>
            <a:ext cx="12141200" cy="3632200"/>
          </a:xfrm>
          <a:prstGeom prst="rect">
            <a:avLst/>
          </a:prstGeom>
        </p:spPr>
      </p:pic>
      <p:pic>
        <p:nvPicPr>
          <p:cNvPr id="10" name="Online Media 9" descr="88_EM10">
            <a:hlinkClick r:id="" action="ppaction://media"/>
            <a:extLst>
              <a:ext uri="{FF2B5EF4-FFF2-40B4-BE49-F238E27FC236}">
                <a16:creationId xmlns:a16="http://schemas.microsoft.com/office/drawing/2014/main" id="{5F1A87EA-7AA1-6944-B547-DFCA7F0325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70599" y="1040300"/>
            <a:ext cx="1455615" cy="1455615"/>
          </a:xfrm>
          <a:prstGeom prst="rect">
            <a:avLst/>
          </a:prstGeom>
        </p:spPr>
      </p:pic>
      <p:sp>
        <p:nvSpPr>
          <p:cNvPr id="11" name="TextBox 10">
            <a:extLst>
              <a:ext uri="{FF2B5EF4-FFF2-40B4-BE49-F238E27FC236}">
                <a16:creationId xmlns:a16="http://schemas.microsoft.com/office/drawing/2014/main" id="{F4D80FDA-5FB1-664F-9E77-3476B7CEDAC5}"/>
              </a:ext>
            </a:extLst>
          </p:cNvPr>
          <p:cNvSpPr txBox="1"/>
          <p:nvPr/>
        </p:nvSpPr>
        <p:spPr>
          <a:xfrm>
            <a:off x="3001107" y="6033353"/>
            <a:ext cx="5497402" cy="830997"/>
          </a:xfrm>
          <a:prstGeom prst="rect">
            <a:avLst/>
          </a:prstGeom>
          <a:noFill/>
        </p:spPr>
        <p:txBody>
          <a:bodyPr wrap="none" rtlCol="0">
            <a:spAutoFit/>
          </a:bodyPr>
          <a:lstStyle/>
          <a:p>
            <a:r>
              <a:rPr lang="en-US" sz="4800" dirty="0"/>
              <a:t>Isabela wrote a novel</a:t>
            </a:r>
          </a:p>
        </p:txBody>
      </p:sp>
      <p:sp>
        <p:nvSpPr>
          <p:cNvPr id="12" name="TextBox 11">
            <a:extLst>
              <a:ext uri="{FF2B5EF4-FFF2-40B4-BE49-F238E27FC236}">
                <a16:creationId xmlns:a16="http://schemas.microsoft.com/office/drawing/2014/main" id="{04320861-BB13-A44D-9D28-A2BE4A9EFB0E}"/>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2" name="Slide Number Placeholder 1">
            <a:extLst>
              <a:ext uri="{FF2B5EF4-FFF2-40B4-BE49-F238E27FC236}">
                <a16:creationId xmlns:a16="http://schemas.microsoft.com/office/drawing/2014/main" id="{488605AA-C277-D440-8F7E-F108E01BF2DA}"/>
              </a:ext>
            </a:extLst>
          </p:cNvPr>
          <p:cNvSpPr>
            <a:spLocks noGrp="1"/>
          </p:cNvSpPr>
          <p:nvPr>
            <p:ph type="sldNum" sz="quarter" idx="12"/>
          </p:nvPr>
        </p:nvSpPr>
        <p:spPr/>
        <p:txBody>
          <a:bodyPr/>
          <a:lstStyle/>
          <a:p>
            <a:fld id="{9C866631-956D-7545-AA54-6ED6415FDFB9}" type="slidenum">
              <a:rPr lang="en-US" smtClean="0"/>
              <a:t>40</a:t>
            </a:fld>
            <a:endParaRPr lang="en-US"/>
          </a:p>
        </p:txBody>
      </p:sp>
    </p:spTree>
    <p:extLst>
      <p:ext uri="{BB962C8B-B14F-4D97-AF65-F5344CB8AC3E}">
        <p14:creationId xmlns:p14="http://schemas.microsoft.com/office/powerpoint/2010/main" val="7855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DC65-670E-5E43-A301-30D11FDB5820}"/>
              </a:ext>
            </a:extLst>
          </p:cNvPr>
          <p:cNvSpPr>
            <a:spLocks noGrp="1"/>
          </p:cNvSpPr>
          <p:nvPr>
            <p:ph type="title"/>
          </p:nvPr>
        </p:nvSpPr>
        <p:spPr/>
        <p:txBody>
          <a:bodyPr/>
          <a:lstStyle/>
          <a:p>
            <a:r>
              <a:rPr lang="en-US" dirty="0"/>
              <a:t>PITCH TRACK ERRORS</a:t>
            </a:r>
          </a:p>
        </p:txBody>
      </p:sp>
      <p:sp>
        <p:nvSpPr>
          <p:cNvPr id="4" name="Text Placeholder 3">
            <a:extLst>
              <a:ext uri="{FF2B5EF4-FFF2-40B4-BE49-F238E27FC236}">
                <a16:creationId xmlns:a16="http://schemas.microsoft.com/office/drawing/2014/main" id="{29112C11-6C1F-8E49-943D-6BE67E928BBE}"/>
              </a:ext>
            </a:extLst>
          </p:cNvPr>
          <p:cNvSpPr>
            <a:spLocks noGrp="1"/>
          </p:cNvSpPr>
          <p:nvPr>
            <p:ph type="body" idx="1"/>
          </p:nvPr>
        </p:nvSpPr>
        <p:spPr>
          <a:xfrm>
            <a:off x="6299368" y="1134727"/>
            <a:ext cx="5157787" cy="823912"/>
          </a:xfrm>
        </p:spPr>
        <p:txBody>
          <a:bodyPr>
            <a:normAutofit/>
          </a:bodyPr>
          <a:lstStyle/>
          <a:p>
            <a:r>
              <a:rPr lang="en-US" sz="3600" dirty="0"/>
              <a:t>DOUBLING</a:t>
            </a:r>
          </a:p>
        </p:txBody>
      </p:sp>
      <p:sp>
        <p:nvSpPr>
          <p:cNvPr id="5" name="Content Placeholder 4">
            <a:extLst>
              <a:ext uri="{FF2B5EF4-FFF2-40B4-BE49-F238E27FC236}">
                <a16:creationId xmlns:a16="http://schemas.microsoft.com/office/drawing/2014/main" id="{DBAE75D2-5F7D-D147-8C83-5C1D808087F6}"/>
              </a:ext>
            </a:extLst>
          </p:cNvPr>
          <p:cNvSpPr>
            <a:spLocks noGrp="1"/>
          </p:cNvSpPr>
          <p:nvPr>
            <p:ph sz="half" idx="2"/>
          </p:nvPr>
        </p:nvSpPr>
        <p:spPr>
          <a:xfrm>
            <a:off x="6299368" y="2038685"/>
            <a:ext cx="5157787" cy="3684588"/>
          </a:xfrm>
        </p:spPr>
        <p:txBody>
          <a:bodyPr>
            <a:normAutofit/>
          </a:bodyPr>
          <a:lstStyle/>
          <a:p>
            <a:r>
              <a:rPr lang="en-US" sz="4000" dirty="0"/>
              <a:t>Overestimated F0</a:t>
            </a:r>
          </a:p>
        </p:txBody>
      </p:sp>
      <p:sp>
        <p:nvSpPr>
          <p:cNvPr id="6" name="Text Placeholder 5">
            <a:extLst>
              <a:ext uri="{FF2B5EF4-FFF2-40B4-BE49-F238E27FC236}">
                <a16:creationId xmlns:a16="http://schemas.microsoft.com/office/drawing/2014/main" id="{6DAF6B64-592B-D243-8004-DE1A9F87B4CB}"/>
              </a:ext>
            </a:extLst>
          </p:cNvPr>
          <p:cNvSpPr>
            <a:spLocks noGrp="1"/>
          </p:cNvSpPr>
          <p:nvPr>
            <p:ph type="body" sz="quarter" idx="3"/>
          </p:nvPr>
        </p:nvSpPr>
        <p:spPr>
          <a:xfrm>
            <a:off x="836612" y="1159245"/>
            <a:ext cx="4677508" cy="823912"/>
          </a:xfrm>
        </p:spPr>
        <p:txBody>
          <a:bodyPr>
            <a:normAutofit/>
          </a:bodyPr>
          <a:lstStyle/>
          <a:p>
            <a:r>
              <a:rPr lang="en-US" sz="3600" dirty="0"/>
              <a:t>HALVING</a:t>
            </a:r>
          </a:p>
        </p:txBody>
      </p:sp>
      <p:sp>
        <p:nvSpPr>
          <p:cNvPr id="7" name="Content Placeholder 6">
            <a:extLst>
              <a:ext uri="{FF2B5EF4-FFF2-40B4-BE49-F238E27FC236}">
                <a16:creationId xmlns:a16="http://schemas.microsoft.com/office/drawing/2014/main" id="{C59482F9-D3C2-EE44-A6F3-CFAA1D2A0150}"/>
              </a:ext>
            </a:extLst>
          </p:cNvPr>
          <p:cNvSpPr>
            <a:spLocks noGrp="1"/>
          </p:cNvSpPr>
          <p:nvPr>
            <p:ph sz="quarter" idx="4"/>
          </p:nvPr>
        </p:nvSpPr>
        <p:spPr>
          <a:xfrm>
            <a:off x="467459" y="2189071"/>
            <a:ext cx="4677508" cy="3684588"/>
          </a:xfrm>
        </p:spPr>
        <p:txBody>
          <a:bodyPr>
            <a:normAutofit/>
          </a:bodyPr>
          <a:lstStyle/>
          <a:p>
            <a:r>
              <a:rPr lang="en-US" sz="4000" dirty="0"/>
              <a:t>Underestimated F0</a:t>
            </a:r>
          </a:p>
        </p:txBody>
      </p:sp>
      <p:pic>
        <p:nvPicPr>
          <p:cNvPr id="3" name="Picture 2">
            <a:extLst>
              <a:ext uri="{FF2B5EF4-FFF2-40B4-BE49-F238E27FC236}">
                <a16:creationId xmlns:a16="http://schemas.microsoft.com/office/drawing/2014/main" id="{CFF0E1BA-7BA3-4043-992A-FFF931BFC9A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5517" y="2968418"/>
            <a:ext cx="10989696" cy="3145261"/>
          </a:xfrm>
          <a:prstGeom prst="rect">
            <a:avLst/>
          </a:prstGeom>
        </p:spPr>
      </p:pic>
      <p:cxnSp>
        <p:nvCxnSpPr>
          <p:cNvPr id="9" name="Straight Arrow Connector 8">
            <a:extLst>
              <a:ext uri="{FF2B5EF4-FFF2-40B4-BE49-F238E27FC236}">
                <a16:creationId xmlns:a16="http://schemas.microsoft.com/office/drawing/2014/main" id="{A96DF01C-415D-AE4B-A8F6-9A13A7252FD9}"/>
              </a:ext>
            </a:extLst>
          </p:cNvPr>
          <p:cNvCxnSpPr>
            <a:cxnSpLocks/>
          </p:cNvCxnSpPr>
          <p:nvPr/>
        </p:nvCxnSpPr>
        <p:spPr>
          <a:xfrm>
            <a:off x="5012569" y="2530566"/>
            <a:ext cx="5141596" cy="179686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49E50B-8603-E249-BE59-63FEE437BF28}"/>
              </a:ext>
            </a:extLst>
          </p:cNvPr>
          <p:cNvCxnSpPr>
            <a:cxnSpLocks/>
          </p:cNvCxnSpPr>
          <p:nvPr/>
        </p:nvCxnSpPr>
        <p:spPr>
          <a:xfrm>
            <a:off x="9439128" y="2620421"/>
            <a:ext cx="1225561" cy="112293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Online Media 12" descr="5_EN8">
            <a:hlinkClick r:id="" action="ppaction://media"/>
            <a:extLst>
              <a:ext uri="{FF2B5EF4-FFF2-40B4-BE49-F238E27FC236}">
                <a16:creationId xmlns:a16="http://schemas.microsoft.com/office/drawing/2014/main" id="{B487C80A-AA25-2745-A5A9-58F8D5E36B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718" y="6047612"/>
            <a:ext cx="812800" cy="812800"/>
          </a:xfrm>
          <a:prstGeom prst="rect">
            <a:avLst/>
          </a:prstGeom>
        </p:spPr>
      </p:pic>
      <p:sp>
        <p:nvSpPr>
          <p:cNvPr id="14" name="TextBox 13">
            <a:extLst>
              <a:ext uri="{FF2B5EF4-FFF2-40B4-BE49-F238E27FC236}">
                <a16:creationId xmlns:a16="http://schemas.microsoft.com/office/drawing/2014/main" id="{4DAC02B5-DE6E-1846-BCE6-B4A899CC5ADD}"/>
              </a:ext>
            </a:extLst>
          </p:cNvPr>
          <p:cNvSpPr txBox="1"/>
          <p:nvPr/>
        </p:nvSpPr>
        <p:spPr>
          <a:xfrm>
            <a:off x="3001107" y="6033353"/>
            <a:ext cx="6577250" cy="830997"/>
          </a:xfrm>
          <a:prstGeom prst="rect">
            <a:avLst/>
          </a:prstGeom>
          <a:noFill/>
        </p:spPr>
        <p:txBody>
          <a:bodyPr wrap="none" rtlCol="0">
            <a:spAutoFit/>
          </a:bodyPr>
          <a:lstStyle/>
          <a:p>
            <a:r>
              <a:rPr lang="en-US" sz="4800" dirty="0"/>
              <a:t>Paloma </a:t>
            </a:r>
            <a:r>
              <a:rPr lang="en-US" sz="4800" dirty="0" err="1"/>
              <a:t>visitó</a:t>
            </a:r>
            <a:r>
              <a:rPr lang="en-US" sz="4800" dirty="0"/>
              <a:t> una bodega</a:t>
            </a:r>
          </a:p>
        </p:txBody>
      </p:sp>
      <p:sp>
        <p:nvSpPr>
          <p:cNvPr id="12" name="TextBox 11">
            <a:extLst>
              <a:ext uri="{FF2B5EF4-FFF2-40B4-BE49-F238E27FC236}">
                <a16:creationId xmlns:a16="http://schemas.microsoft.com/office/drawing/2014/main" id="{257806F7-91F4-564C-90C3-2F70D5639A92}"/>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8" name="Slide Number Placeholder 7">
            <a:extLst>
              <a:ext uri="{FF2B5EF4-FFF2-40B4-BE49-F238E27FC236}">
                <a16:creationId xmlns:a16="http://schemas.microsoft.com/office/drawing/2014/main" id="{2694E23C-A821-F442-ABC0-537CFFF2EB45}"/>
              </a:ext>
            </a:extLst>
          </p:cNvPr>
          <p:cNvSpPr>
            <a:spLocks noGrp="1"/>
          </p:cNvSpPr>
          <p:nvPr>
            <p:ph type="sldNum" sz="quarter" idx="12"/>
          </p:nvPr>
        </p:nvSpPr>
        <p:spPr/>
        <p:txBody>
          <a:bodyPr/>
          <a:lstStyle/>
          <a:p>
            <a:fld id="{9C866631-956D-7545-AA54-6ED6415FDFB9}" type="slidenum">
              <a:rPr lang="en-US" smtClean="0"/>
              <a:t>41</a:t>
            </a:fld>
            <a:endParaRPr lang="en-US"/>
          </a:p>
        </p:txBody>
      </p:sp>
    </p:spTree>
    <p:extLst>
      <p:ext uri="{BB962C8B-B14F-4D97-AF65-F5344CB8AC3E}">
        <p14:creationId xmlns:p14="http://schemas.microsoft.com/office/powerpoint/2010/main" val="8364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DC65-670E-5E43-A301-30D11FDB5820}"/>
              </a:ext>
            </a:extLst>
          </p:cNvPr>
          <p:cNvSpPr>
            <a:spLocks noGrp="1"/>
          </p:cNvSpPr>
          <p:nvPr>
            <p:ph type="title"/>
          </p:nvPr>
        </p:nvSpPr>
        <p:spPr/>
        <p:txBody>
          <a:bodyPr/>
          <a:lstStyle/>
          <a:p>
            <a:r>
              <a:rPr lang="en-US" dirty="0"/>
              <a:t>PITCH TRACK ERRORS</a:t>
            </a:r>
          </a:p>
        </p:txBody>
      </p:sp>
      <p:sp>
        <p:nvSpPr>
          <p:cNvPr id="4" name="Text Placeholder 3">
            <a:extLst>
              <a:ext uri="{FF2B5EF4-FFF2-40B4-BE49-F238E27FC236}">
                <a16:creationId xmlns:a16="http://schemas.microsoft.com/office/drawing/2014/main" id="{29112C11-6C1F-8E49-943D-6BE67E928BBE}"/>
              </a:ext>
            </a:extLst>
          </p:cNvPr>
          <p:cNvSpPr>
            <a:spLocks noGrp="1"/>
          </p:cNvSpPr>
          <p:nvPr>
            <p:ph type="body" idx="1"/>
          </p:nvPr>
        </p:nvSpPr>
        <p:spPr>
          <a:xfrm>
            <a:off x="6299368" y="1134727"/>
            <a:ext cx="5157787" cy="823912"/>
          </a:xfrm>
        </p:spPr>
        <p:txBody>
          <a:bodyPr>
            <a:normAutofit/>
          </a:bodyPr>
          <a:lstStyle/>
          <a:p>
            <a:r>
              <a:rPr lang="en-US" sz="3600" dirty="0"/>
              <a:t>DOUBLING</a:t>
            </a:r>
          </a:p>
        </p:txBody>
      </p:sp>
      <p:sp>
        <p:nvSpPr>
          <p:cNvPr id="5" name="Content Placeholder 4">
            <a:extLst>
              <a:ext uri="{FF2B5EF4-FFF2-40B4-BE49-F238E27FC236}">
                <a16:creationId xmlns:a16="http://schemas.microsoft.com/office/drawing/2014/main" id="{DBAE75D2-5F7D-D147-8C83-5C1D808087F6}"/>
              </a:ext>
            </a:extLst>
          </p:cNvPr>
          <p:cNvSpPr>
            <a:spLocks noGrp="1"/>
          </p:cNvSpPr>
          <p:nvPr>
            <p:ph sz="half" idx="2"/>
          </p:nvPr>
        </p:nvSpPr>
        <p:spPr>
          <a:xfrm>
            <a:off x="6299368" y="2038685"/>
            <a:ext cx="5157787" cy="3684588"/>
          </a:xfrm>
        </p:spPr>
        <p:txBody>
          <a:bodyPr>
            <a:normAutofit/>
          </a:bodyPr>
          <a:lstStyle/>
          <a:p>
            <a:r>
              <a:rPr lang="en-US" sz="4000" dirty="0"/>
              <a:t>Overestimated F0</a:t>
            </a:r>
          </a:p>
        </p:txBody>
      </p:sp>
      <p:sp>
        <p:nvSpPr>
          <p:cNvPr id="6" name="Text Placeholder 5">
            <a:extLst>
              <a:ext uri="{FF2B5EF4-FFF2-40B4-BE49-F238E27FC236}">
                <a16:creationId xmlns:a16="http://schemas.microsoft.com/office/drawing/2014/main" id="{6DAF6B64-592B-D243-8004-DE1A9F87B4CB}"/>
              </a:ext>
            </a:extLst>
          </p:cNvPr>
          <p:cNvSpPr>
            <a:spLocks noGrp="1"/>
          </p:cNvSpPr>
          <p:nvPr>
            <p:ph type="body" sz="quarter" idx="3"/>
          </p:nvPr>
        </p:nvSpPr>
        <p:spPr>
          <a:xfrm>
            <a:off x="836612" y="1159245"/>
            <a:ext cx="4677508" cy="823912"/>
          </a:xfrm>
        </p:spPr>
        <p:txBody>
          <a:bodyPr>
            <a:normAutofit/>
          </a:bodyPr>
          <a:lstStyle/>
          <a:p>
            <a:r>
              <a:rPr lang="en-US" sz="3600" dirty="0"/>
              <a:t>HALVING</a:t>
            </a:r>
          </a:p>
        </p:txBody>
      </p:sp>
      <p:sp>
        <p:nvSpPr>
          <p:cNvPr id="7" name="Content Placeholder 6">
            <a:extLst>
              <a:ext uri="{FF2B5EF4-FFF2-40B4-BE49-F238E27FC236}">
                <a16:creationId xmlns:a16="http://schemas.microsoft.com/office/drawing/2014/main" id="{C59482F9-D3C2-EE44-A6F3-CFAA1D2A0150}"/>
              </a:ext>
            </a:extLst>
          </p:cNvPr>
          <p:cNvSpPr>
            <a:spLocks noGrp="1"/>
          </p:cNvSpPr>
          <p:nvPr>
            <p:ph sz="quarter" idx="4"/>
          </p:nvPr>
        </p:nvSpPr>
        <p:spPr>
          <a:xfrm>
            <a:off x="467459" y="2189071"/>
            <a:ext cx="4677508" cy="3684588"/>
          </a:xfrm>
        </p:spPr>
        <p:txBody>
          <a:bodyPr>
            <a:normAutofit/>
          </a:bodyPr>
          <a:lstStyle/>
          <a:p>
            <a:r>
              <a:rPr lang="en-US" sz="4000" dirty="0"/>
              <a:t>Underestimated F0</a:t>
            </a:r>
          </a:p>
        </p:txBody>
      </p:sp>
      <p:sp>
        <p:nvSpPr>
          <p:cNvPr id="14" name="TextBox 13">
            <a:extLst>
              <a:ext uri="{FF2B5EF4-FFF2-40B4-BE49-F238E27FC236}">
                <a16:creationId xmlns:a16="http://schemas.microsoft.com/office/drawing/2014/main" id="{4DAC02B5-DE6E-1846-BCE6-B4A899CC5ADD}"/>
              </a:ext>
            </a:extLst>
          </p:cNvPr>
          <p:cNvSpPr txBox="1"/>
          <p:nvPr/>
        </p:nvSpPr>
        <p:spPr>
          <a:xfrm>
            <a:off x="3001107" y="6033353"/>
            <a:ext cx="6859122" cy="830997"/>
          </a:xfrm>
          <a:prstGeom prst="rect">
            <a:avLst/>
          </a:prstGeom>
          <a:noFill/>
        </p:spPr>
        <p:txBody>
          <a:bodyPr wrap="none" rtlCol="0">
            <a:spAutoFit/>
          </a:bodyPr>
          <a:lstStyle/>
          <a:p>
            <a:r>
              <a:rPr lang="en-US" sz="4800" dirty="0"/>
              <a:t>Emilio </a:t>
            </a:r>
            <a:r>
              <a:rPr lang="en-US" sz="4800" dirty="0" err="1"/>
              <a:t>compró</a:t>
            </a:r>
            <a:r>
              <a:rPr lang="en-US" sz="4800" dirty="0"/>
              <a:t> una </a:t>
            </a:r>
            <a:r>
              <a:rPr lang="en-US" sz="4800" dirty="0" err="1"/>
              <a:t>tortuga</a:t>
            </a:r>
            <a:endParaRPr lang="en-US" sz="4800" dirty="0"/>
          </a:p>
        </p:txBody>
      </p:sp>
      <p:pic>
        <p:nvPicPr>
          <p:cNvPr id="12" name="Picture 11">
            <a:extLst>
              <a:ext uri="{FF2B5EF4-FFF2-40B4-BE49-F238E27FC236}">
                <a16:creationId xmlns:a16="http://schemas.microsoft.com/office/drawing/2014/main" id="{DA7256CD-986E-6141-9041-6E1C99A0BAF8}"/>
              </a:ext>
            </a:extLst>
          </p:cNvPr>
          <p:cNvPicPr>
            <a:picLocks noChangeAspect="1"/>
          </p:cNvPicPr>
          <p:nvPr/>
        </p:nvPicPr>
        <p:blipFill>
          <a:blip r:embed="rId2"/>
          <a:stretch>
            <a:fillRect/>
          </a:stretch>
        </p:blipFill>
        <p:spPr>
          <a:xfrm>
            <a:off x="655838" y="2711817"/>
            <a:ext cx="10801317" cy="3410942"/>
          </a:xfrm>
          <a:prstGeom prst="rect">
            <a:avLst/>
          </a:prstGeom>
        </p:spPr>
      </p:pic>
      <p:sp>
        <p:nvSpPr>
          <p:cNvPr id="8" name="Oval 7">
            <a:extLst>
              <a:ext uri="{FF2B5EF4-FFF2-40B4-BE49-F238E27FC236}">
                <a16:creationId xmlns:a16="http://schemas.microsoft.com/office/drawing/2014/main" id="{8BD820F9-0C5A-AD41-B66F-7F578377356F}"/>
              </a:ext>
            </a:extLst>
          </p:cNvPr>
          <p:cNvSpPr/>
          <p:nvPr/>
        </p:nvSpPr>
        <p:spPr>
          <a:xfrm>
            <a:off x="4690537" y="4266105"/>
            <a:ext cx="1031630" cy="7877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11AF36-9FE7-2F44-978C-55F5241AA243}"/>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3" name="Slide Number Placeholder 2">
            <a:extLst>
              <a:ext uri="{FF2B5EF4-FFF2-40B4-BE49-F238E27FC236}">
                <a16:creationId xmlns:a16="http://schemas.microsoft.com/office/drawing/2014/main" id="{BDD111AC-FCD1-DE4C-B2B6-27D901C091BE}"/>
              </a:ext>
            </a:extLst>
          </p:cNvPr>
          <p:cNvSpPr>
            <a:spLocks noGrp="1"/>
          </p:cNvSpPr>
          <p:nvPr>
            <p:ph type="sldNum" sz="quarter" idx="12"/>
          </p:nvPr>
        </p:nvSpPr>
        <p:spPr/>
        <p:txBody>
          <a:bodyPr/>
          <a:lstStyle/>
          <a:p>
            <a:fld id="{9C866631-956D-7545-AA54-6ED6415FDFB9}" type="slidenum">
              <a:rPr lang="en-US" smtClean="0"/>
              <a:t>42</a:t>
            </a:fld>
            <a:endParaRPr lang="en-US"/>
          </a:p>
        </p:txBody>
      </p:sp>
    </p:spTree>
    <p:extLst>
      <p:ext uri="{BB962C8B-B14F-4D97-AF65-F5344CB8AC3E}">
        <p14:creationId xmlns:p14="http://schemas.microsoft.com/office/powerpoint/2010/main" val="3174220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A46B-8842-B84E-89AF-8234ED2498CB}"/>
              </a:ext>
            </a:extLst>
          </p:cNvPr>
          <p:cNvSpPr>
            <a:spLocks noGrp="1"/>
          </p:cNvSpPr>
          <p:nvPr>
            <p:ph type="title"/>
          </p:nvPr>
        </p:nvSpPr>
        <p:spPr/>
        <p:txBody>
          <a:bodyPr/>
          <a:lstStyle/>
          <a:p>
            <a:r>
              <a:rPr lang="en-US" dirty="0"/>
              <a:t>HALVING AND DOUBLING</a:t>
            </a:r>
          </a:p>
        </p:txBody>
      </p:sp>
      <p:sp>
        <p:nvSpPr>
          <p:cNvPr id="3" name="Text Placeholder 2">
            <a:extLst>
              <a:ext uri="{FF2B5EF4-FFF2-40B4-BE49-F238E27FC236}">
                <a16:creationId xmlns:a16="http://schemas.microsoft.com/office/drawing/2014/main" id="{EC213D0F-7002-4F4D-B10C-46425ED3A4ED}"/>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17F859A9-C106-C648-AC43-86AC48D6B8D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2BB8A0D7-110D-0645-B872-4C4B63AE111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FD4187BE-B53D-6446-9E71-CFCF8EF6E513}"/>
              </a:ext>
            </a:extLst>
          </p:cNvPr>
          <p:cNvSpPr>
            <a:spLocks noGrp="1"/>
          </p:cNvSpPr>
          <p:nvPr>
            <p:ph sz="quarter" idx="4"/>
          </p:nvPr>
        </p:nvSpPr>
        <p:spPr/>
        <p:txBody>
          <a:bodyPr/>
          <a:lstStyle/>
          <a:p>
            <a:endParaRPr lang="en-US"/>
          </a:p>
        </p:txBody>
      </p:sp>
      <p:pic>
        <p:nvPicPr>
          <p:cNvPr id="7" name="Picture 6">
            <a:extLst>
              <a:ext uri="{FF2B5EF4-FFF2-40B4-BE49-F238E27FC236}">
                <a16:creationId xmlns:a16="http://schemas.microsoft.com/office/drawing/2014/main" id="{794BF8AA-71EC-5847-A756-E5524D29BA31}"/>
              </a:ext>
            </a:extLst>
          </p:cNvPr>
          <p:cNvPicPr>
            <a:picLocks noChangeAspect="1"/>
          </p:cNvPicPr>
          <p:nvPr/>
        </p:nvPicPr>
        <p:blipFill>
          <a:blip r:embed="rId2"/>
          <a:stretch>
            <a:fillRect/>
          </a:stretch>
        </p:blipFill>
        <p:spPr>
          <a:xfrm>
            <a:off x="581186" y="1799371"/>
            <a:ext cx="10877230" cy="4390292"/>
          </a:xfrm>
          <a:prstGeom prst="rect">
            <a:avLst/>
          </a:prstGeom>
        </p:spPr>
      </p:pic>
      <p:sp>
        <p:nvSpPr>
          <p:cNvPr id="8" name="Oval 7">
            <a:extLst>
              <a:ext uri="{FF2B5EF4-FFF2-40B4-BE49-F238E27FC236}">
                <a16:creationId xmlns:a16="http://schemas.microsoft.com/office/drawing/2014/main" id="{E6710775-D109-6A4E-95F7-01652D78A207}"/>
              </a:ext>
            </a:extLst>
          </p:cNvPr>
          <p:cNvSpPr/>
          <p:nvPr/>
        </p:nvSpPr>
        <p:spPr>
          <a:xfrm>
            <a:off x="2556937" y="4782957"/>
            <a:ext cx="1522694" cy="12192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27FD7AB-47E4-3B46-968D-25085947E57D}"/>
              </a:ext>
            </a:extLst>
          </p:cNvPr>
          <p:cNvSpPr/>
          <p:nvPr/>
        </p:nvSpPr>
        <p:spPr>
          <a:xfrm>
            <a:off x="8716902" y="5317513"/>
            <a:ext cx="1522694" cy="12192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2BA2B62-C0F7-FF40-AE6B-185140C41495}"/>
              </a:ext>
            </a:extLst>
          </p:cNvPr>
          <p:cNvSpPr/>
          <p:nvPr/>
        </p:nvSpPr>
        <p:spPr>
          <a:xfrm>
            <a:off x="9811885" y="1808896"/>
            <a:ext cx="1522694" cy="12192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5846C0-E875-7A48-991A-035B3607C157}"/>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12" name="Slide Number Placeholder 11">
            <a:extLst>
              <a:ext uri="{FF2B5EF4-FFF2-40B4-BE49-F238E27FC236}">
                <a16:creationId xmlns:a16="http://schemas.microsoft.com/office/drawing/2014/main" id="{D7FF439E-FEE3-C944-A56F-9988B84E86DA}"/>
              </a:ext>
            </a:extLst>
          </p:cNvPr>
          <p:cNvSpPr>
            <a:spLocks noGrp="1"/>
          </p:cNvSpPr>
          <p:nvPr>
            <p:ph type="sldNum" sz="quarter" idx="12"/>
          </p:nvPr>
        </p:nvSpPr>
        <p:spPr/>
        <p:txBody>
          <a:bodyPr/>
          <a:lstStyle/>
          <a:p>
            <a:fld id="{9C866631-956D-7545-AA54-6ED6415FDFB9}" type="slidenum">
              <a:rPr lang="en-US" smtClean="0"/>
              <a:t>43</a:t>
            </a:fld>
            <a:endParaRPr lang="en-US"/>
          </a:p>
        </p:txBody>
      </p:sp>
    </p:spTree>
    <p:extLst>
      <p:ext uri="{BB962C8B-B14F-4D97-AF65-F5344CB8AC3E}">
        <p14:creationId xmlns:p14="http://schemas.microsoft.com/office/powerpoint/2010/main" val="621294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24AB-194B-1D49-ACF0-00804B1BF572}"/>
              </a:ext>
            </a:extLst>
          </p:cNvPr>
          <p:cNvSpPr>
            <a:spLocks noGrp="1"/>
          </p:cNvSpPr>
          <p:nvPr>
            <p:ph type="title"/>
          </p:nvPr>
        </p:nvSpPr>
        <p:spPr/>
        <p:txBody>
          <a:bodyPr/>
          <a:lstStyle/>
          <a:p>
            <a:r>
              <a:rPr lang="en-US" dirty="0"/>
              <a:t>PITCH TRACK ERRORS</a:t>
            </a:r>
          </a:p>
        </p:txBody>
      </p:sp>
      <p:sp>
        <p:nvSpPr>
          <p:cNvPr id="5" name="Text Placeholder 4">
            <a:extLst>
              <a:ext uri="{FF2B5EF4-FFF2-40B4-BE49-F238E27FC236}">
                <a16:creationId xmlns:a16="http://schemas.microsoft.com/office/drawing/2014/main" id="{3882D18B-34E1-BA4D-8BD8-B697D10D589C}"/>
              </a:ext>
            </a:extLst>
          </p:cNvPr>
          <p:cNvSpPr>
            <a:spLocks noGrp="1"/>
          </p:cNvSpPr>
          <p:nvPr>
            <p:ph type="body" sz="quarter" idx="3"/>
          </p:nvPr>
        </p:nvSpPr>
        <p:spPr>
          <a:xfrm>
            <a:off x="1247480" y="1146314"/>
            <a:ext cx="5183188" cy="823912"/>
          </a:xfrm>
        </p:spPr>
        <p:txBody>
          <a:bodyPr/>
          <a:lstStyle/>
          <a:p>
            <a:r>
              <a:rPr lang="en-US" dirty="0"/>
              <a:t>MICROPROSODIC EFFECTS</a:t>
            </a:r>
          </a:p>
        </p:txBody>
      </p:sp>
      <p:sp>
        <p:nvSpPr>
          <p:cNvPr id="6" name="Content Placeholder 5">
            <a:extLst>
              <a:ext uri="{FF2B5EF4-FFF2-40B4-BE49-F238E27FC236}">
                <a16:creationId xmlns:a16="http://schemas.microsoft.com/office/drawing/2014/main" id="{5496CD01-B2D5-A04D-B90A-492543B1E5E7}"/>
              </a:ext>
            </a:extLst>
          </p:cNvPr>
          <p:cNvSpPr>
            <a:spLocks noGrp="1"/>
          </p:cNvSpPr>
          <p:nvPr>
            <p:ph sz="quarter" idx="4"/>
          </p:nvPr>
        </p:nvSpPr>
        <p:spPr>
          <a:xfrm>
            <a:off x="5190748" y="1542394"/>
            <a:ext cx="5753771" cy="3684588"/>
          </a:xfrm>
        </p:spPr>
        <p:txBody>
          <a:bodyPr>
            <a:normAutofit/>
          </a:bodyPr>
          <a:lstStyle/>
          <a:p>
            <a:r>
              <a:rPr lang="en-US" sz="3200" dirty="0"/>
              <a:t>F0-raising due to a preceding voiceless obstruent</a:t>
            </a:r>
          </a:p>
          <a:p>
            <a:endParaRPr lang="en-US" sz="3200" dirty="0"/>
          </a:p>
        </p:txBody>
      </p:sp>
      <p:sp>
        <p:nvSpPr>
          <p:cNvPr id="11" name="TextBox 10">
            <a:extLst>
              <a:ext uri="{FF2B5EF4-FFF2-40B4-BE49-F238E27FC236}">
                <a16:creationId xmlns:a16="http://schemas.microsoft.com/office/drawing/2014/main" id="{EF82F271-5526-6944-8B4D-AB375EAE3CDF}"/>
              </a:ext>
            </a:extLst>
          </p:cNvPr>
          <p:cNvSpPr txBox="1"/>
          <p:nvPr/>
        </p:nvSpPr>
        <p:spPr>
          <a:xfrm>
            <a:off x="3001107" y="6033353"/>
            <a:ext cx="6859122" cy="830997"/>
          </a:xfrm>
          <a:prstGeom prst="rect">
            <a:avLst/>
          </a:prstGeom>
          <a:noFill/>
        </p:spPr>
        <p:txBody>
          <a:bodyPr wrap="none" rtlCol="0">
            <a:spAutoFit/>
          </a:bodyPr>
          <a:lstStyle/>
          <a:p>
            <a:r>
              <a:rPr lang="en-US" sz="4800" dirty="0"/>
              <a:t>Emilio </a:t>
            </a:r>
            <a:r>
              <a:rPr lang="en-US" sz="4800" dirty="0" err="1"/>
              <a:t>compró</a:t>
            </a:r>
            <a:r>
              <a:rPr lang="en-US" sz="4800" dirty="0"/>
              <a:t> una </a:t>
            </a:r>
            <a:r>
              <a:rPr lang="en-US" sz="4800" dirty="0" err="1"/>
              <a:t>tortuga</a:t>
            </a:r>
            <a:endParaRPr lang="en-US" sz="4800" dirty="0"/>
          </a:p>
        </p:txBody>
      </p:sp>
      <p:pic>
        <p:nvPicPr>
          <p:cNvPr id="12" name="Picture 11">
            <a:extLst>
              <a:ext uri="{FF2B5EF4-FFF2-40B4-BE49-F238E27FC236}">
                <a16:creationId xmlns:a16="http://schemas.microsoft.com/office/drawing/2014/main" id="{94526A3F-278B-4C44-B5F4-5FC8A2B0B441}"/>
              </a:ext>
            </a:extLst>
          </p:cNvPr>
          <p:cNvPicPr>
            <a:picLocks noChangeAspect="1"/>
          </p:cNvPicPr>
          <p:nvPr/>
        </p:nvPicPr>
        <p:blipFill>
          <a:blip r:embed="rId2"/>
          <a:stretch>
            <a:fillRect/>
          </a:stretch>
        </p:blipFill>
        <p:spPr>
          <a:xfrm>
            <a:off x="655838" y="2711817"/>
            <a:ext cx="10801317" cy="3410942"/>
          </a:xfrm>
          <a:prstGeom prst="rect">
            <a:avLst/>
          </a:prstGeom>
        </p:spPr>
      </p:pic>
      <p:sp>
        <p:nvSpPr>
          <p:cNvPr id="13" name="Oval 12">
            <a:extLst>
              <a:ext uri="{FF2B5EF4-FFF2-40B4-BE49-F238E27FC236}">
                <a16:creationId xmlns:a16="http://schemas.microsoft.com/office/drawing/2014/main" id="{1F1A8739-42E9-4446-A3B0-13B4AEE5DF33}"/>
              </a:ext>
            </a:extLst>
          </p:cNvPr>
          <p:cNvSpPr/>
          <p:nvPr/>
        </p:nvSpPr>
        <p:spPr>
          <a:xfrm>
            <a:off x="3704491" y="3584826"/>
            <a:ext cx="650397" cy="1034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8DA2BC-B75B-5249-9703-F03690A7007F}"/>
              </a:ext>
            </a:extLst>
          </p:cNvPr>
          <p:cNvSpPr/>
          <p:nvPr/>
        </p:nvSpPr>
        <p:spPr>
          <a:xfrm>
            <a:off x="7186717" y="3523788"/>
            <a:ext cx="650397" cy="1034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F0CAE7-DF19-F746-8D2A-8B6ADF51564D}"/>
              </a:ext>
            </a:extLst>
          </p:cNvPr>
          <p:cNvSpPr/>
          <p:nvPr/>
        </p:nvSpPr>
        <p:spPr>
          <a:xfrm>
            <a:off x="8671539" y="3978159"/>
            <a:ext cx="650397" cy="1034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842E4F-B6DA-8B41-ADA2-312F1F869732}"/>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3" name="Slide Number Placeholder 2">
            <a:extLst>
              <a:ext uri="{FF2B5EF4-FFF2-40B4-BE49-F238E27FC236}">
                <a16:creationId xmlns:a16="http://schemas.microsoft.com/office/drawing/2014/main" id="{BBAA56F1-D9BC-5E41-AF9A-7FC99718F47B}"/>
              </a:ext>
            </a:extLst>
          </p:cNvPr>
          <p:cNvSpPr>
            <a:spLocks noGrp="1"/>
          </p:cNvSpPr>
          <p:nvPr>
            <p:ph type="sldNum" sz="quarter" idx="12"/>
          </p:nvPr>
        </p:nvSpPr>
        <p:spPr/>
        <p:txBody>
          <a:bodyPr/>
          <a:lstStyle/>
          <a:p>
            <a:fld id="{9C866631-956D-7545-AA54-6ED6415FDFB9}" type="slidenum">
              <a:rPr lang="en-US" smtClean="0"/>
              <a:t>44</a:t>
            </a:fld>
            <a:endParaRPr lang="en-US"/>
          </a:p>
        </p:txBody>
      </p:sp>
    </p:spTree>
    <p:extLst>
      <p:ext uri="{BB962C8B-B14F-4D97-AF65-F5344CB8AC3E}">
        <p14:creationId xmlns:p14="http://schemas.microsoft.com/office/powerpoint/2010/main" val="91918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24AB-194B-1D49-ACF0-00804B1BF572}"/>
              </a:ext>
            </a:extLst>
          </p:cNvPr>
          <p:cNvSpPr>
            <a:spLocks noGrp="1"/>
          </p:cNvSpPr>
          <p:nvPr>
            <p:ph type="title"/>
          </p:nvPr>
        </p:nvSpPr>
        <p:spPr/>
        <p:txBody>
          <a:bodyPr/>
          <a:lstStyle/>
          <a:p>
            <a:r>
              <a:rPr lang="en-US" dirty="0"/>
              <a:t>PITCH TRACK ERRORS</a:t>
            </a:r>
          </a:p>
        </p:txBody>
      </p:sp>
      <p:sp>
        <p:nvSpPr>
          <p:cNvPr id="5" name="Text Placeholder 4">
            <a:extLst>
              <a:ext uri="{FF2B5EF4-FFF2-40B4-BE49-F238E27FC236}">
                <a16:creationId xmlns:a16="http://schemas.microsoft.com/office/drawing/2014/main" id="{3882D18B-34E1-BA4D-8BD8-B697D10D589C}"/>
              </a:ext>
            </a:extLst>
          </p:cNvPr>
          <p:cNvSpPr>
            <a:spLocks noGrp="1"/>
          </p:cNvSpPr>
          <p:nvPr>
            <p:ph type="body" sz="quarter" idx="3"/>
          </p:nvPr>
        </p:nvSpPr>
        <p:spPr>
          <a:xfrm>
            <a:off x="1247480" y="1146314"/>
            <a:ext cx="5183188" cy="823912"/>
          </a:xfrm>
        </p:spPr>
        <p:txBody>
          <a:bodyPr/>
          <a:lstStyle/>
          <a:p>
            <a:r>
              <a:rPr lang="en-US" dirty="0"/>
              <a:t>MICROPROSODIC EFFECTS</a:t>
            </a:r>
          </a:p>
        </p:txBody>
      </p:sp>
      <p:sp>
        <p:nvSpPr>
          <p:cNvPr id="6" name="Content Placeholder 5">
            <a:extLst>
              <a:ext uri="{FF2B5EF4-FFF2-40B4-BE49-F238E27FC236}">
                <a16:creationId xmlns:a16="http://schemas.microsoft.com/office/drawing/2014/main" id="{5496CD01-B2D5-A04D-B90A-492543B1E5E7}"/>
              </a:ext>
            </a:extLst>
          </p:cNvPr>
          <p:cNvSpPr>
            <a:spLocks noGrp="1"/>
          </p:cNvSpPr>
          <p:nvPr>
            <p:ph sz="quarter" idx="4"/>
          </p:nvPr>
        </p:nvSpPr>
        <p:spPr>
          <a:xfrm>
            <a:off x="5190748" y="1542394"/>
            <a:ext cx="5753771" cy="3684588"/>
          </a:xfrm>
        </p:spPr>
        <p:txBody>
          <a:bodyPr>
            <a:normAutofit/>
          </a:bodyPr>
          <a:lstStyle/>
          <a:p>
            <a:r>
              <a:rPr lang="en-US" sz="3200" dirty="0"/>
              <a:t>F0-lowering due to a preceding voiced obstruent</a:t>
            </a:r>
          </a:p>
          <a:p>
            <a:endParaRPr lang="en-US" sz="3200" dirty="0"/>
          </a:p>
        </p:txBody>
      </p:sp>
      <p:sp>
        <p:nvSpPr>
          <p:cNvPr id="11" name="TextBox 10">
            <a:extLst>
              <a:ext uri="{FF2B5EF4-FFF2-40B4-BE49-F238E27FC236}">
                <a16:creationId xmlns:a16="http://schemas.microsoft.com/office/drawing/2014/main" id="{EF82F271-5526-6944-8B4D-AB375EAE3CDF}"/>
              </a:ext>
            </a:extLst>
          </p:cNvPr>
          <p:cNvSpPr txBox="1"/>
          <p:nvPr/>
        </p:nvSpPr>
        <p:spPr>
          <a:xfrm>
            <a:off x="3001107" y="6033353"/>
            <a:ext cx="6859122" cy="830997"/>
          </a:xfrm>
          <a:prstGeom prst="rect">
            <a:avLst/>
          </a:prstGeom>
          <a:noFill/>
        </p:spPr>
        <p:txBody>
          <a:bodyPr wrap="none" rtlCol="0">
            <a:spAutoFit/>
          </a:bodyPr>
          <a:lstStyle/>
          <a:p>
            <a:r>
              <a:rPr lang="en-US" sz="4800" dirty="0"/>
              <a:t>Emilio </a:t>
            </a:r>
            <a:r>
              <a:rPr lang="en-US" sz="4800" dirty="0" err="1"/>
              <a:t>compró</a:t>
            </a:r>
            <a:r>
              <a:rPr lang="en-US" sz="4800" dirty="0"/>
              <a:t> una </a:t>
            </a:r>
            <a:r>
              <a:rPr lang="en-US" sz="4800" dirty="0" err="1"/>
              <a:t>tortuga</a:t>
            </a:r>
            <a:endParaRPr lang="en-US" sz="4800" dirty="0"/>
          </a:p>
        </p:txBody>
      </p:sp>
      <p:pic>
        <p:nvPicPr>
          <p:cNvPr id="12" name="Picture 11">
            <a:extLst>
              <a:ext uri="{FF2B5EF4-FFF2-40B4-BE49-F238E27FC236}">
                <a16:creationId xmlns:a16="http://schemas.microsoft.com/office/drawing/2014/main" id="{94526A3F-278B-4C44-B5F4-5FC8A2B0B441}"/>
              </a:ext>
            </a:extLst>
          </p:cNvPr>
          <p:cNvPicPr>
            <a:picLocks noChangeAspect="1"/>
          </p:cNvPicPr>
          <p:nvPr/>
        </p:nvPicPr>
        <p:blipFill>
          <a:blip r:embed="rId2"/>
          <a:stretch>
            <a:fillRect/>
          </a:stretch>
        </p:blipFill>
        <p:spPr>
          <a:xfrm>
            <a:off x="655838" y="2711817"/>
            <a:ext cx="10801317" cy="3410942"/>
          </a:xfrm>
          <a:prstGeom prst="rect">
            <a:avLst/>
          </a:prstGeom>
        </p:spPr>
      </p:pic>
      <p:sp>
        <p:nvSpPr>
          <p:cNvPr id="15" name="Oval 14">
            <a:extLst>
              <a:ext uri="{FF2B5EF4-FFF2-40B4-BE49-F238E27FC236}">
                <a16:creationId xmlns:a16="http://schemas.microsoft.com/office/drawing/2014/main" id="{C7F0CAE7-DF19-F746-8D2A-8B6ADF51564D}"/>
              </a:ext>
            </a:extLst>
          </p:cNvPr>
          <p:cNvSpPr/>
          <p:nvPr/>
        </p:nvSpPr>
        <p:spPr>
          <a:xfrm>
            <a:off x="9535030" y="4495191"/>
            <a:ext cx="650397" cy="1034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A25A9D-DFE3-4049-9D3B-D63907CAA7C5}"/>
              </a:ext>
            </a:extLst>
          </p:cNvPr>
          <p:cNvSpPr txBox="1"/>
          <p:nvPr/>
        </p:nvSpPr>
        <p:spPr>
          <a:xfrm>
            <a:off x="9583529" y="80726"/>
            <a:ext cx="2113014" cy="369332"/>
          </a:xfrm>
          <a:prstGeom prst="rect">
            <a:avLst/>
          </a:prstGeom>
          <a:noFill/>
        </p:spPr>
        <p:txBody>
          <a:bodyPr wrap="none" rtlCol="0">
            <a:spAutoFit/>
          </a:bodyPr>
          <a:lstStyle/>
          <a:p>
            <a:r>
              <a:rPr lang="en-US" dirty="0" err="1"/>
              <a:t>Gussenhoven</a:t>
            </a:r>
            <a:r>
              <a:rPr lang="en-US" dirty="0"/>
              <a:t> (2004)</a:t>
            </a:r>
          </a:p>
        </p:txBody>
      </p:sp>
      <p:sp>
        <p:nvSpPr>
          <p:cNvPr id="3" name="Slide Number Placeholder 2">
            <a:extLst>
              <a:ext uri="{FF2B5EF4-FFF2-40B4-BE49-F238E27FC236}">
                <a16:creationId xmlns:a16="http://schemas.microsoft.com/office/drawing/2014/main" id="{B8D656F8-9E21-F04E-859D-DF6152640C51}"/>
              </a:ext>
            </a:extLst>
          </p:cNvPr>
          <p:cNvSpPr>
            <a:spLocks noGrp="1"/>
          </p:cNvSpPr>
          <p:nvPr>
            <p:ph type="sldNum" sz="quarter" idx="12"/>
          </p:nvPr>
        </p:nvSpPr>
        <p:spPr/>
        <p:txBody>
          <a:bodyPr/>
          <a:lstStyle/>
          <a:p>
            <a:fld id="{9C866631-956D-7545-AA54-6ED6415FDFB9}" type="slidenum">
              <a:rPr lang="en-US" smtClean="0"/>
              <a:t>45</a:t>
            </a:fld>
            <a:endParaRPr lang="en-US"/>
          </a:p>
        </p:txBody>
      </p:sp>
    </p:spTree>
    <p:extLst>
      <p:ext uri="{BB962C8B-B14F-4D97-AF65-F5344CB8AC3E}">
        <p14:creationId xmlns:p14="http://schemas.microsoft.com/office/powerpoint/2010/main" val="1208036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E559-E17E-8E4A-B27E-6CD40C4F64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8C9A01-C8AA-AE4C-8672-ADC35CDC1800}"/>
              </a:ext>
            </a:extLst>
          </p:cNvPr>
          <p:cNvSpPr>
            <a:spLocks noGrp="1"/>
          </p:cNvSpPr>
          <p:nvPr>
            <p:ph idx="1"/>
          </p:nvPr>
        </p:nvSpPr>
        <p:spPr>
          <a:xfrm>
            <a:off x="838199" y="4596313"/>
            <a:ext cx="10515600" cy="1900664"/>
          </a:xfrm>
        </p:spPr>
        <p:txBody>
          <a:bodyPr/>
          <a:lstStyle/>
          <a:p>
            <a:r>
              <a:rPr lang="en-US" dirty="0"/>
              <a:t>May cause a loss of information and a weaker perceptual retrievability of the pragmatic contrast</a:t>
            </a:r>
          </a:p>
          <a:p>
            <a:r>
              <a:rPr lang="en-US" dirty="0"/>
              <a:t>Different F0 patterns need to be analyzed as realizations of a single phonological category. </a:t>
            </a:r>
          </a:p>
          <a:p>
            <a:endParaRPr lang="en-US" dirty="0"/>
          </a:p>
        </p:txBody>
      </p:sp>
      <p:pic>
        <p:nvPicPr>
          <p:cNvPr id="4" name="Picture 3">
            <a:extLst>
              <a:ext uri="{FF2B5EF4-FFF2-40B4-BE49-F238E27FC236}">
                <a16:creationId xmlns:a16="http://schemas.microsoft.com/office/drawing/2014/main" id="{8CEE8270-61DE-C344-9730-D7985366C622}"/>
              </a:ext>
            </a:extLst>
          </p:cNvPr>
          <p:cNvPicPr>
            <a:picLocks noChangeAspect="1"/>
          </p:cNvPicPr>
          <p:nvPr/>
        </p:nvPicPr>
        <p:blipFill>
          <a:blip r:embed="rId2"/>
          <a:stretch>
            <a:fillRect/>
          </a:stretch>
        </p:blipFill>
        <p:spPr>
          <a:xfrm>
            <a:off x="1668004" y="614047"/>
            <a:ext cx="8855991" cy="3662252"/>
          </a:xfrm>
          <a:prstGeom prst="rect">
            <a:avLst/>
          </a:prstGeom>
        </p:spPr>
      </p:pic>
      <p:sp>
        <p:nvSpPr>
          <p:cNvPr id="5" name="TextBox 4">
            <a:extLst>
              <a:ext uri="{FF2B5EF4-FFF2-40B4-BE49-F238E27FC236}">
                <a16:creationId xmlns:a16="http://schemas.microsoft.com/office/drawing/2014/main" id="{177678C5-B5AA-E646-BC96-4C1802DA7761}"/>
              </a:ext>
            </a:extLst>
          </p:cNvPr>
          <p:cNvSpPr txBox="1"/>
          <p:nvPr/>
        </p:nvSpPr>
        <p:spPr>
          <a:xfrm>
            <a:off x="8277435" y="6721"/>
            <a:ext cx="3950249" cy="369332"/>
          </a:xfrm>
          <a:prstGeom prst="rect">
            <a:avLst/>
          </a:prstGeom>
          <a:noFill/>
        </p:spPr>
        <p:txBody>
          <a:bodyPr wrap="none" rtlCol="0">
            <a:spAutoFit/>
          </a:bodyPr>
          <a:lstStyle/>
          <a:p>
            <a:r>
              <a:rPr lang="en-US" dirty="0" err="1"/>
              <a:t>Grabe</a:t>
            </a:r>
            <a:r>
              <a:rPr lang="en-US" dirty="0"/>
              <a:t> (1998), </a:t>
            </a:r>
            <a:r>
              <a:rPr lang="en-US" dirty="0" err="1"/>
              <a:t>Roettger</a:t>
            </a:r>
            <a:r>
              <a:rPr lang="en-US" dirty="0"/>
              <a:t> and Grice (2019)</a:t>
            </a:r>
          </a:p>
        </p:txBody>
      </p:sp>
      <p:sp>
        <p:nvSpPr>
          <p:cNvPr id="6" name="Slide Number Placeholder 5">
            <a:extLst>
              <a:ext uri="{FF2B5EF4-FFF2-40B4-BE49-F238E27FC236}">
                <a16:creationId xmlns:a16="http://schemas.microsoft.com/office/drawing/2014/main" id="{6403215D-5C43-ED4A-A919-96A0A27D0002}"/>
              </a:ext>
            </a:extLst>
          </p:cNvPr>
          <p:cNvSpPr>
            <a:spLocks noGrp="1"/>
          </p:cNvSpPr>
          <p:nvPr>
            <p:ph type="sldNum" sz="quarter" idx="12"/>
          </p:nvPr>
        </p:nvSpPr>
        <p:spPr/>
        <p:txBody>
          <a:bodyPr/>
          <a:lstStyle/>
          <a:p>
            <a:fld id="{9C866631-956D-7545-AA54-6ED6415FDFB9}" type="slidenum">
              <a:rPr lang="en-US" smtClean="0"/>
              <a:t>46</a:t>
            </a:fld>
            <a:endParaRPr lang="en-US"/>
          </a:p>
        </p:txBody>
      </p:sp>
    </p:spTree>
    <p:extLst>
      <p:ext uri="{BB962C8B-B14F-4D97-AF65-F5344CB8AC3E}">
        <p14:creationId xmlns:p14="http://schemas.microsoft.com/office/powerpoint/2010/main" val="1489449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593E-F7A0-6A46-A7BC-07F58833BDDF}"/>
              </a:ext>
            </a:extLst>
          </p:cNvPr>
          <p:cNvSpPr>
            <a:spLocks noGrp="1"/>
          </p:cNvSpPr>
          <p:nvPr>
            <p:ph type="title"/>
          </p:nvPr>
        </p:nvSpPr>
        <p:spPr>
          <a:xfrm>
            <a:off x="838200" y="365125"/>
            <a:ext cx="4202033" cy="1325563"/>
          </a:xfrm>
        </p:spPr>
        <p:txBody>
          <a:bodyPr>
            <a:normAutofit fontScale="90000"/>
          </a:bodyPr>
          <a:lstStyle/>
          <a:p>
            <a:r>
              <a:rPr lang="en-US" dirty="0">
                <a:hlinkClick r:id="rId6"/>
              </a:rPr>
              <a:t>PR Spanish question intonation</a:t>
            </a:r>
            <a:endParaRPr lang="en-US" dirty="0"/>
          </a:p>
        </p:txBody>
      </p:sp>
      <p:sp>
        <p:nvSpPr>
          <p:cNvPr id="3" name="Content Placeholder 2">
            <a:extLst>
              <a:ext uri="{FF2B5EF4-FFF2-40B4-BE49-F238E27FC236}">
                <a16:creationId xmlns:a16="http://schemas.microsoft.com/office/drawing/2014/main" id="{82A22AC1-1743-5A41-8877-763BEACD54B4}"/>
              </a:ext>
            </a:extLst>
          </p:cNvPr>
          <p:cNvSpPr>
            <a:spLocks noGrp="1"/>
          </p:cNvSpPr>
          <p:nvPr>
            <p:ph idx="1"/>
          </p:nvPr>
        </p:nvSpPr>
        <p:spPr/>
        <p:txBody>
          <a:bodyPr/>
          <a:lstStyle/>
          <a:p>
            <a:r>
              <a:rPr lang="en-US" dirty="0"/>
              <a:t>Intonational contour:</a:t>
            </a:r>
          </a:p>
          <a:p>
            <a:pPr marL="0" indent="0">
              <a:buNone/>
            </a:pPr>
            <a:r>
              <a:rPr lang="en-US" b="1" dirty="0"/>
              <a:t>¡H* L%</a:t>
            </a:r>
          </a:p>
          <a:p>
            <a:endParaRPr lang="en-US" dirty="0"/>
          </a:p>
          <a:p>
            <a:endParaRPr lang="en-US" dirty="0"/>
          </a:p>
          <a:p>
            <a:endParaRPr lang="en-US" dirty="0"/>
          </a:p>
          <a:p>
            <a:endParaRPr lang="en-US" dirty="0"/>
          </a:p>
          <a:p>
            <a:r>
              <a:rPr lang="en-US" dirty="0"/>
              <a:t>Compression example</a:t>
            </a:r>
            <a:r>
              <a:rPr lang="en-US" dirty="0">
                <a:sym typeface="Wingdings" pitchFamily="2" charset="2"/>
              </a:rPr>
              <a:t></a:t>
            </a:r>
            <a:endParaRPr lang="en-US" dirty="0"/>
          </a:p>
          <a:p>
            <a:endParaRPr lang="en-US" dirty="0"/>
          </a:p>
          <a:p>
            <a:endParaRPr lang="en-US" dirty="0"/>
          </a:p>
        </p:txBody>
      </p:sp>
      <p:sp>
        <p:nvSpPr>
          <p:cNvPr id="6" name="TextBox 5">
            <a:extLst>
              <a:ext uri="{FF2B5EF4-FFF2-40B4-BE49-F238E27FC236}">
                <a16:creationId xmlns:a16="http://schemas.microsoft.com/office/drawing/2014/main" id="{62B55A76-7D2A-8246-B969-B398A21791C5}"/>
              </a:ext>
            </a:extLst>
          </p:cNvPr>
          <p:cNvSpPr txBox="1"/>
          <p:nvPr/>
        </p:nvSpPr>
        <p:spPr>
          <a:xfrm>
            <a:off x="643467" y="6292820"/>
            <a:ext cx="2022733" cy="400110"/>
          </a:xfrm>
          <a:prstGeom prst="rect">
            <a:avLst/>
          </a:prstGeom>
          <a:noFill/>
        </p:spPr>
        <p:txBody>
          <a:bodyPr wrap="none" rtlCol="0">
            <a:spAutoFit/>
          </a:bodyPr>
          <a:lstStyle/>
          <a:p>
            <a:r>
              <a:rPr lang="en-US" sz="2000" dirty="0"/>
              <a:t>Armstrong (2017)</a:t>
            </a:r>
          </a:p>
        </p:txBody>
      </p:sp>
      <p:pic>
        <p:nvPicPr>
          <p:cNvPr id="8" name="Picture 7">
            <a:extLst>
              <a:ext uri="{FF2B5EF4-FFF2-40B4-BE49-F238E27FC236}">
                <a16:creationId xmlns:a16="http://schemas.microsoft.com/office/drawing/2014/main" id="{5E16EAFF-7E88-A345-A1B0-51EA44A20C9D}"/>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537886" y="3713175"/>
            <a:ext cx="6264406" cy="3034598"/>
          </a:xfrm>
          <a:prstGeom prst="rect">
            <a:avLst/>
          </a:prstGeom>
        </p:spPr>
      </p:pic>
      <p:pic>
        <p:nvPicPr>
          <p:cNvPr id="9" name="Online Media 8" descr="callar_comp">
            <a:hlinkClick r:id="" action="ppaction://media"/>
            <a:extLst>
              <a:ext uri="{FF2B5EF4-FFF2-40B4-BE49-F238E27FC236}">
                <a16:creationId xmlns:a16="http://schemas.microsoft.com/office/drawing/2014/main" id="{F6C77AC4-6094-8743-A9C2-91EA17D42F1B}"/>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5040233" y="5905500"/>
            <a:ext cx="812800" cy="812800"/>
          </a:xfrm>
          <a:prstGeom prst="rect">
            <a:avLst/>
          </a:prstGeom>
        </p:spPr>
      </p:pic>
      <p:pic>
        <p:nvPicPr>
          <p:cNvPr id="11" name="Picture 10">
            <a:extLst>
              <a:ext uri="{FF2B5EF4-FFF2-40B4-BE49-F238E27FC236}">
                <a16:creationId xmlns:a16="http://schemas.microsoft.com/office/drawing/2014/main" id="{85BD2001-05B7-7A40-84B0-4FF0734D450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537886" y="459835"/>
            <a:ext cx="6264406" cy="3034599"/>
          </a:xfrm>
          <a:prstGeom prst="rect">
            <a:avLst/>
          </a:prstGeom>
        </p:spPr>
      </p:pic>
      <p:pic>
        <p:nvPicPr>
          <p:cNvPr id="12" name="Online Media 11" descr="jalar">
            <a:hlinkClick r:id="" action="ppaction://media"/>
            <a:extLst>
              <a:ext uri="{FF2B5EF4-FFF2-40B4-BE49-F238E27FC236}">
                <a16:creationId xmlns:a16="http://schemas.microsoft.com/office/drawing/2014/main" id="{ECBDF6A1-2F97-224A-A80E-053E597D1173}"/>
              </a:ext>
            </a:extLst>
          </p:cNvPr>
          <p:cNvPicPr>
            <a:picLocks noChangeAspect="1"/>
          </p:cNvPicPr>
          <p:nvPr>
            <a:audioFile r:link="rId4"/>
            <p:extLst>
              <p:ext uri="{DAA4B4D4-6D71-4841-9C94-3DE7FCFB9230}">
                <p14:media xmlns:p14="http://schemas.microsoft.com/office/powerpoint/2010/main" r:embed="rId3"/>
              </p:ext>
            </p:extLst>
          </p:nvPr>
        </p:nvPicPr>
        <p:blipFill>
          <a:blip r:embed="rId8">
            <a:duotone>
              <a:prstClr val="black"/>
              <a:schemeClr val="accent2">
                <a:tint val="45000"/>
                <a:satMod val="400000"/>
              </a:schemeClr>
            </a:duotone>
          </a:blip>
          <a:stretch>
            <a:fillRect/>
          </a:stretch>
        </p:blipFill>
        <p:spPr>
          <a:xfrm>
            <a:off x="5040233" y="2560639"/>
            <a:ext cx="812800" cy="812800"/>
          </a:xfrm>
          <a:prstGeom prst="rect">
            <a:avLst/>
          </a:prstGeom>
        </p:spPr>
      </p:pic>
      <p:sp>
        <p:nvSpPr>
          <p:cNvPr id="4" name="Slide Number Placeholder 3">
            <a:extLst>
              <a:ext uri="{FF2B5EF4-FFF2-40B4-BE49-F238E27FC236}">
                <a16:creationId xmlns:a16="http://schemas.microsoft.com/office/drawing/2014/main" id="{824E1C6B-EB55-C84A-BCD3-7BB78D0ABA59}"/>
              </a:ext>
            </a:extLst>
          </p:cNvPr>
          <p:cNvSpPr>
            <a:spLocks noGrp="1"/>
          </p:cNvSpPr>
          <p:nvPr>
            <p:ph type="sldNum" sz="quarter" idx="12"/>
          </p:nvPr>
        </p:nvSpPr>
        <p:spPr/>
        <p:txBody>
          <a:bodyPr/>
          <a:lstStyle/>
          <a:p>
            <a:fld id="{9C866631-956D-7545-AA54-6ED6415FDFB9}" type="slidenum">
              <a:rPr lang="en-US" smtClean="0"/>
              <a:t>47</a:t>
            </a:fld>
            <a:endParaRPr lang="en-US"/>
          </a:p>
        </p:txBody>
      </p:sp>
    </p:spTree>
    <p:extLst>
      <p:ext uri="{BB962C8B-B14F-4D97-AF65-F5344CB8AC3E}">
        <p14:creationId xmlns:p14="http://schemas.microsoft.com/office/powerpoint/2010/main" val="2976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593E-F7A0-6A46-A7BC-07F58833BDDF}"/>
              </a:ext>
            </a:extLst>
          </p:cNvPr>
          <p:cNvSpPr>
            <a:spLocks noGrp="1"/>
          </p:cNvSpPr>
          <p:nvPr>
            <p:ph type="title"/>
          </p:nvPr>
        </p:nvSpPr>
        <p:spPr>
          <a:xfrm>
            <a:off x="838200" y="365125"/>
            <a:ext cx="4202033" cy="1325563"/>
          </a:xfrm>
        </p:spPr>
        <p:txBody>
          <a:bodyPr>
            <a:normAutofit fontScale="90000"/>
          </a:bodyPr>
          <a:lstStyle/>
          <a:p>
            <a:r>
              <a:rPr lang="en-US" dirty="0"/>
              <a:t>PR Spanish question intonation</a:t>
            </a:r>
          </a:p>
        </p:txBody>
      </p:sp>
      <p:sp>
        <p:nvSpPr>
          <p:cNvPr id="3" name="Content Placeholder 2">
            <a:extLst>
              <a:ext uri="{FF2B5EF4-FFF2-40B4-BE49-F238E27FC236}">
                <a16:creationId xmlns:a16="http://schemas.microsoft.com/office/drawing/2014/main" id="{82A22AC1-1743-5A41-8877-763BEACD54B4}"/>
              </a:ext>
            </a:extLst>
          </p:cNvPr>
          <p:cNvSpPr>
            <a:spLocks noGrp="1"/>
          </p:cNvSpPr>
          <p:nvPr>
            <p:ph idx="1"/>
          </p:nvPr>
        </p:nvSpPr>
        <p:spPr/>
        <p:txBody>
          <a:bodyPr/>
          <a:lstStyle/>
          <a:p>
            <a:r>
              <a:rPr lang="en-US" dirty="0"/>
              <a:t>Intonational contour:</a:t>
            </a:r>
          </a:p>
          <a:p>
            <a:pPr marL="0" indent="0">
              <a:buNone/>
            </a:pPr>
            <a:r>
              <a:rPr lang="en-US" b="1" dirty="0"/>
              <a:t>¡H* L%</a:t>
            </a:r>
          </a:p>
          <a:p>
            <a:endParaRPr lang="en-US" dirty="0"/>
          </a:p>
          <a:p>
            <a:endParaRPr lang="en-US" dirty="0"/>
          </a:p>
          <a:p>
            <a:endParaRPr lang="en-US" dirty="0"/>
          </a:p>
          <a:p>
            <a:endParaRPr lang="en-US" dirty="0"/>
          </a:p>
          <a:p>
            <a:r>
              <a:rPr lang="en-US" dirty="0"/>
              <a:t>Truncation example </a:t>
            </a:r>
            <a:r>
              <a:rPr lang="en-US" dirty="0">
                <a:sym typeface="Wingdings" pitchFamily="2" charset="2"/>
              </a:rPr>
              <a:t></a:t>
            </a:r>
            <a:endParaRPr lang="en-US" dirty="0"/>
          </a:p>
        </p:txBody>
      </p:sp>
      <p:pic>
        <p:nvPicPr>
          <p:cNvPr id="4" name="Picture 3">
            <a:extLst>
              <a:ext uri="{FF2B5EF4-FFF2-40B4-BE49-F238E27FC236}">
                <a16:creationId xmlns:a16="http://schemas.microsoft.com/office/drawing/2014/main" id="{6EC59305-04CD-B440-ABEB-6448C34E6912}"/>
              </a:ext>
            </a:extLst>
          </p:cNvPr>
          <p:cNvPicPr>
            <a:picLocks noChangeAspect="1"/>
          </p:cNvPicPr>
          <p:nvPr/>
        </p:nvPicPr>
        <p:blipFill>
          <a:blip r:embed="rId4"/>
          <a:stretch>
            <a:fillRect/>
          </a:stretch>
        </p:blipFill>
        <p:spPr>
          <a:xfrm>
            <a:off x="5040233" y="3494435"/>
            <a:ext cx="7039327" cy="3282049"/>
          </a:xfrm>
          <a:prstGeom prst="rect">
            <a:avLst/>
          </a:prstGeom>
        </p:spPr>
      </p:pic>
      <p:sp>
        <p:nvSpPr>
          <p:cNvPr id="6" name="TextBox 5">
            <a:extLst>
              <a:ext uri="{FF2B5EF4-FFF2-40B4-BE49-F238E27FC236}">
                <a16:creationId xmlns:a16="http://schemas.microsoft.com/office/drawing/2014/main" id="{62B55A76-7D2A-8246-B969-B398A21791C5}"/>
              </a:ext>
            </a:extLst>
          </p:cNvPr>
          <p:cNvSpPr txBox="1"/>
          <p:nvPr/>
        </p:nvSpPr>
        <p:spPr>
          <a:xfrm>
            <a:off x="643467" y="6292820"/>
            <a:ext cx="2022733" cy="400110"/>
          </a:xfrm>
          <a:prstGeom prst="rect">
            <a:avLst/>
          </a:prstGeom>
          <a:noFill/>
        </p:spPr>
        <p:txBody>
          <a:bodyPr wrap="none" rtlCol="0">
            <a:spAutoFit/>
          </a:bodyPr>
          <a:lstStyle/>
          <a:p>
            <a:r>
              <a:rPr lang="en-US" sz="2000" dirty="0"/>
              <a:t>Armstrong (2017)</a:t>
            </a:r>
          </a:p>
        </p:txBody>
      </p:sp>
      <p:pic>
        <p:nvPicPr>
          <p:cNvPr id="11" name="Picture 10">
            <a:extLst>
              <a:ext uri="{FF2B5EF4-FFF2-40B4-BE49-F238E27FC236}">
                <a16:creationId xmlns:a16="http://schemas.microsoft.com/office/drawing/2014/main" id="{85BD2001-05B7-7A40-84B0-4FF0734D450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986378" y="677093"/>
            <a:ext cx="5815914" cy="2817341"/>
          </a:xfrm>
          <a:prstGeom prst="rect">
            <a:avLst/>
          </a:prstGeom>
        </p:spPr>
      </p:pic>
      <p:pic>
        <p:nvPicPr>
          <p:cNvPr id="7" name="Online Media 11" descr="jalar">
            <a:hlinkClick r:id="" action="ppaction://media"/>
            <a:extLst>
              <a:ext uri="{FF2B5EF4-FFF2-40B4-BE49-F238E27FC236}">
                <a16:creationId xmlns:a16="http://schemas.microsoft.com/office/drawing/2014/main" id="{77472F66-895C-024B-ACEE-2F0FD2AB19B7}"/>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2">
                <a:tint val="45000"/>
                <a:satMod val="400000"/>
              </a:schemeClr>
            </a:duotone>
          </a:blip>
          <a:stretch>
            <a:fillRect/>
          </a:stretch>
        </p:blipFill>
        <p:spPr>
          <a:xfrm>
            <a:off x="5040233" y="2560639"/>
            <a:ext cx="812800" cy="812800"/>
          </a:xfrm>
          <a:prstGeom prst="rect">
            <a:avLst/>
          </a:prstGeom>
        </p:spPr>
      </p:pic>
      <p:sp>
        <p:nvSpPr>
          <p:cNvPr id="5" name="Slide Number Placeholder 4">
            <a:extLst>
              <a:ext uri="{FF2B5EF4-FFF2-40B4-BE49-F238E27FC236}">
                <a16:creationId xmlns:a16="http://schemas.microsoft.com/office/drawing/2014/main" id="{01485460-1518-8E44-A754-50E087A0DD64}"/>
              </a:ext>
            </a:extLst>
          </p:cNvPr>
          <p:cNvSpPr>
            <a:spLocks noGrp="1"/>
          </p:cNvSpPr>
          <p:nvPr>
            <p:ph type="sldNum" sz="quarter" idx="12"/>
          </p:nvPr>
        </p:nvSpPr>
        <p:spPr/>
        <p:txBody>
          <a:bodyPr/>
          <a:lstStyle/>
          <a:p>
            <a:fld id="{9C866631-956D-7545-AA54-6ED6415FDFB9}" type="slidenum">
              <a:rPr lang="en-US" smtClean="0"/>
              <a:t>48</a:t>
            </a:fld>
            <a:endParaRPr lang="en-US"/>
          </a:p>
        </p:txBody>
      </p:sp>
    </p:spTree>
    <p:extLst>
      <p:ext uri="{BB962C8B-B14F-4D97-AF65-F5344CB8AC3E}">
        <p14:creationId xmlns:p14="http://schemas.microsoft.com/office/powerpoint/2010/main" val="2772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198-FF08-064C-A13F-1E918CDA5C88}"/>
              </a:ext>
            </a:extLst>
          </p:cNvPr>
          <p:cNvSpPr>
            <a:spLocks noGrp="1"/>
          </p:cNvSpPr>
          <p:nvPr>
            <p:ph type="title"/>
          </p:nvPr>
        </p:nvSpPr>
        <p:spPr/>
        <p:txBody>
          <a:bodyPr/>
          <a:lstStyle/>
          <a:p>
            <a:r>
              <a:rPr lang="en-US" dirty="0"/>
              <a:t>NARROW FOCUS IN CATALAN (AND SPANISH)</a:t>
            </a:r>
          </a:p>
        </p:txBody>
      </p:sp>
      <p:sp>
        <p:nvSpPr>
          <p:cNvPr id="3" name="Content Placeholder 2">
            <a:extLst>
              <a:ext uri="{FF2B5EF4-FFF2-40B4-BE49-F238E27FC236}">
                <a16:creationId xmlns:a16="http://schemas.microsoft.com/office/drawing/2014/main" id="{D072E76A-5F4F-354C-A678-7268064876B4}"/>
              </a:ext>
            </a:extLst>
          </p:cNvPr>
          <p:cNvSpPr>
            <a:spLocks noGrp="1"/>
          </p:cNvSpPr>
          <p:nvPr>
            <p:ph idx="1"/>
          </p:nvPr>
        </p:nvSpPr>
        <p:spPr/>
        <p:txBody>
          <a:bodyPr/>
          <a:lstStyle/>
          <a:p>
            <a:r>
              <a:rPr lang="en-US" dirty="0"/>
              <a:t>No, </a:t>
            </a:r>
            <a:r>
              <a:rPr lang="en-US" dirty="0" err="1"/>
              <a:t>l’hi</a:t>
            </a:r>
            <a:r>
              <a:rPr lang="en-US" dirty="0"/>
              <a:t> mano a la MAMÀ “No, I am asking this to MUM’</a:t>
            </a:r>
          </a:p>
        </p:txBody>
      </p:sp>
      <p:pic>
        <p:nvPicPr>
          <p:cNvPr id="4" name="Picture 3">
            <a:extLst>
              <a:ext uri="{FF2B5EF4-FFF2-40B4-BE49-F238E27FC236}">
                <a16:creationId xmlns:a16="http://schemas.microsoft.com/office/drawing/2014/main" id="{B5776707-C1EA-4045-AEA5-88F19F770331}"/>
              </a:ext>
            </a:extLst>
          </p:cNvPr>
          <p:cNvPicPr>
            <a:picLocks noChangeAspect="1"/>
          </p:cNvPicPr>
          <p:nvPr/>
        </p:nvPicPr>
        <p:blipFill>
          <a:blip r:embed="rId2"/>
          <a:stretch>
            <a:fillRect/>
          </a:stretch>
        </p:blipFill>
        <p:spPr>
          <a:xfrm>
            <a:off x="222685" y="2425998"/>
            <a:ext cx="11442700" cy="3441700"/>
          </a:xfrm>
          <a:prstGeom prst="rect">
            <a:avLst/>
          </a:prstGeom>
        </p:spPr>
      </p:pic>
      <p:sp>
        <p:nvSpPr>
          <p:cNvPr id="5" name="TextBox 4">
            <a:extLst>
              <a:ext uri="{FF2B5EF4-FFF2-40B4-BE49-F238E27FC236}">
                <a16:creationId xmlns:a16="http://schemas.microsoft.com/office/drawing/2014/main" id="{71CD471C-F19C-D14F-934B-F1E84CFAC8C8}"/>
              </a:ext>
            </a:extLst>
          </p:cNvPr>
          <p:cNvSpPr txBox="1"/>
          <p:nvPr/>
        </p:nvSpPr>
        <p:spPr>
          <a:xfrm>
            <a:off x="2161653" y="5715298"/>
            <a:ext cx="7868693" cy="461665"/>
          </a:xfrm>
          <a:prstGeom prst="rect">
            <a:avLst/>
          </a:prstGeom>
          <a:noFill/>
        </p:spPr>
        <p:txBody>
          <a:bodyPr wrap="none" rtlCol="0">
            <a:spAutoFit/>
          </a:bodyPr>
          <a:lstStyle/>
          <a:p>
            <a:r>
              <a:rPr lang="en-US" sz="2400" dirty="0"/>
              <a:t>Compressed 						Truncated</a:t>
            </a:r>
          </a:p>
        </p:txBody>
      </p:sp>
      <p:sp>
        <p:nvSpPr>
          <p:cNvPr id="6" name="Rectangle 5">
            <a:extLst>
              <a:ext uri="{FF2B5EF4-FFF2-40B4-BE49-F238E27FC236}">
                <a16:creationId xmlns:a16="http://schemas.microsoft.com/office/drawing/2014/main" id="{456CC5A2-D6F2-4C42-8909-1CCB8A47072C}"/>
              </a:ext>
            </a:extLst>
          </p:cNvPr>
          <p:cNvSpPr/>
          <p:nvPr/>
        </p:nvSpPr>
        <p:spPr>
          <a:xfrm>
            <a:off x="222685" y="6408004"/>
            <a:ext cx="3301866" cy="369332"/>
          </a:xfrm>
          <a:prstGeom prst="rect">
            <a:avLst/>
          </a:prstGeom>
        </p:spPr>
        <p:txBody>
          <a:bodyPr wrap="none">
            <a:spAutoFit/>
          </a:bodyPr>
          <a:lstStyle/>
          <a:p>
            <a:r>
              <a:rPr lang="en-US" dirty="0"/>
              <a:t>Prieto and Ortega </a:t>
            </a:r>
            <a:r>
              <a:rPr lang="en-US" dirty="0" err="1"/>
              <a:t>Llebaria</a:t>
            </a:r>
            <a:r>
              <a:rPr lang="en-US" dirty="0"/>
              <a:t> (2009)</a:t>
            </a:r>
          </a:p>
        </p:txBody>
      </p:sp>
      <p:sp>
        <p:nvSpPr>
          <p:cNvPr id="7" name="Slide Number Placeholder 6">
            <a:extLst>
              <a:ext uri="{FF2B5EF4-FFF2-40B4-BE49-F238E27FC236}">
                <a16:creationId xmlns:a16="http://schemas.microsoft.com/office/drawing/2014/main" id="{33AB7E2A-CBF6-EA4B-A31E-B6D0AE5612DF}"/>
              </a:ext>
            </a:extLst>
          </p:cNvPr>
          <p:cNvSpPr>
            <a:spLocks noGrp="1"/>
          </p:cNvSpPr>
          <p:nvPr>
            <p:ph type="sldNum" sz="quarter" idx="12"/>
          </p:nvPr>
        </p:nvSpPr>
        <p:spPr/>
        <p:txBody>
          <a:bodyPr/>
          <a:lstStyle/>
          <a:p>
            <a:fld id="{9C866631-956D-7545-AA54-6ED6415FDFB9}" type="slidenum">
              <a:rPr lang="en-US" smtClean="0"/>
              <a:t>49</a:t>
            </a:fld>
            <a:endParaRPr lang="en-US"/>
          </a:p>
        </p:txBody>
      </p:sp>
    </p:spTree>
    <p:extLst>
      <p:ext uri="{BB962C8B-B14F-4D97-AF65-F5344CB8AC3E}">
        <p14:creationId xmlns:p14="http://schemas.microsoft.com/office/powerpoint/2010/main" val="307663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0177-24A7-0943-A72E-1799C258BCBB}"/>
              </a:ext>
            </a:extLst>
          </p:cNvPr>
          <p:cNvSpPr>
            <a:spLocks noGrp="1"/>
          </p:cNvSpPr>
          <p:nvPr>
            <p:ph type="title"/>
          </p:nvPr>
        </p:nvSpPr>
        <p:spPr/>
        <p:txBody>
          <a:bodyPr/>
          <a:lstStyle/>
          <a:p>
            <a:r>
              <a:rPr lang="en-US" dirty="0"/>
              <a:t>INTONATION LANGUAGES</a:t>
            </a:r>
          </a:p>
        </p:txBody>
      </p:sp>
      <p:sp>
        <p:nvSpPr>
          <p:cNvPr id="3" name="Content Placeholder 2">
            <a:extLst>
              <a:ext uri="{FF2B5EF4-FFF2-40B4-BE49-F238E27FC236}">
                <a16:creationId xmlns:a16="http://schemas.microsoft.com/office/drawing/2014/main" id="{1EDFEAAE-0718-4D44-B4B5-AEAA0BE8B4D1}"/>
              </a:ext>
            </a:extLst>
          </p:cNvPr>
          <p:cNvSpPr>
            <a:spLocks noGrp="1"/>
          </p:cNvSpPr>
          <p:nvPr>
            <p:ph idx="1"/>
          </p:nvPr>
        </p:nvSpPr>
        <p:spPr>
          <a:xfrm>
            <a:off x="838200" y="1582738"/>
            <a:ext cx="10515600" cy="4351338"/>
          </a:xfrm>
        </p:spPr>
        <p:txBody>
          <a:bodyPr/>
          <a:lstStyle/>
          <a:p>
            <a:endParaRPr lang="en-US" dirty="0"/>
          </a:p>
        </p:txBody>
      </p:sp>
      <p:pic>
        <p:nvPicPr>
          <p:cNvPr id="4" name="Picture 3">
            <a:extLst>
              <a:ext uri="{FF2B5EF4-FFF2-40B4-BE49-F238E27FC236}">
                <a16:creationId xmlns:a16="http://schemas.microsoft.com/office/drawing/2014/main" id="{C2979587-4FD4-C34B-8BF5-BAE0D20A5B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612" y="527216"/>
            <a:ext cx="5223137" cy="3325909"/>
          </a:xfrm>
          <a:prstGeom prst="rect">
            <a:avLst/>
          </a:prstGeom>
        </p:spPr>
      </p:pic>
      <p:pic>
        <p:nvPicPr>
          <p:cNvPr id="5" name="Picture 4">
            <a:extLst>
              <a:ext uri="{FF2B5EF4-FFF2-40B4-BE49-F238E27FC236}">
                <a16:creationId xmlns:a16="http://schemas.microsoft.com/office/drawing/2014/main" id="{318E8ABB-A8E8-2349-B9CD-8986DCDA30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52899" y="730900"/>
            <a:ext cx="5565489" cy="3115229"/>
          </a:xfrm>
          <a:prstGeom prst="rect">
            <a:avLst/>
          </a:prstGeom>
        </p:spPr>
      </p:pic>
      <p:pic>
        <p:nvPicPr>
          <p:cNvPr id="6" name="Picture 5">
            <a:extLst>
              <a:ext uri="{FF2B5EF4-FFF2-40B4-BE49-F238E27FC236}">
                <a16:creationId xmlns:a16="http://schemas.microsoft.com/office/drawing/2014/main" id="{8A841D8A-85BF-2B46-8407-0B39B859051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51672" y="3860122"/>
            <a:ext cx="5897431" cy="2976338"/>
          </a:xfrm>
          <a:prstGeom prst="rect">
            <a:avLst/>
          </a:prstGeom>
        </p:spPr>
      </p:pic>
      <p:sp>
        <p:nvSpPr>
          <p:cNvPr id="7" name="Rectangle 6">
            <a:extLst>
              <a:ext uri="{FF2B5EF4-FFF2-40B4-BE49-F238E27FC236}">
                <a16:creationId xmlns:a16="http://schemas.microsoft.com/office/drawing/2014/main" id="{CD918CB8-239D-5146-A7EE-564F36D0C8F1}"/>
              </a:ext>
            </a:extLst>
          </p:cNvPr>
          <p:cNvSpPr/>
          <p:nvPr/>
        </p:nvSpPr>
        <p:spPr>
          <a:xfrm>
            <a:off x="248874" y="3874691"/>
            <a:ext cx="2471143" cy="763323"/>
          </a:xfrm>
          <a:prstGeom prst="rect">
            <a:avLst/>
          </a:prstGeom>
          <a:ln>
            <a:solidFill>
              <a:srgbClr val="017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t>Á</a:t>
            </a:r>
            <a:r>
              <a:rPr lang="en-US" sz="2400" dirty="0" err="1"/>
              <a:t>nimo</a:t>
            </a:r>
            <a:endParaRPr lang="en-US" sz="2400" dirty="0"/>
          </a:p>
        </p:txBody>
      </p:sp>
      <p:sp>
        <p:nvSpPr>
          <p:cNvPr id="8" name="Rectangle 7">
            <a:extLst>
              <a:ext uri="{FF2B5EF4-FFF2-40B4-BE49-F238E27FC236}">
                <a16:creationId xmlns:a16="http://schemas.microsoft.com/office/drawing/2014/main" id="{28ED97CA-EB28-F741-8E2D-26A26AF9F6D4}"/>
              </a:ext>
            </a:extLst>
          </p:cNvPr>
          <p:cNvSpPr/>
          <p:nvPr/>
        </p:nvSpPr>
        <p:spPr>
          <a:xfrm>
            <a:off x="10058400" y="3830242"/>
            <a:ext cx="2166608" cy="763323"/>
          </a:xfrm>
          <a:prstGeom prst="rect">
            <a:avLst/>
          </a:prstGeom>
          <a:ln>
            <a:solidFill>
              <a:srgbClr val="017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t>A</a:t>
            </a:r>
            <a:r>
              <a:rPr lang="en-US" sz="2400" b="1" dirty="0" err="1"/>
              <a:t>ni</a:t>
            </a:r>
            <a:r>
              <a:rPr lang="en-US" sz="2400" dirty="0" err="1"/>
              <a:t>mo</a:t>
            </a:r>
            <a:endParaRPr lang="en-US" sz="2400" dirty="0"/>
          </a:p>
        </p:txBody>
      </p:sp>
      <p:sp>
        <p:nvSpPr>
          <p:cNvPr id="9" name="Rectangle 8">
            <a:extLst>
              <a:ext uri="{FF2B5EF4-FFF2-40B4-BE49-F238E27FC236}">
                <a16:creationId xmlns:a16="http://schemas.microsoft.com/office/drawing/2014/main" id="{1B549E13-F90A-C442-AB47-2928F33802A1}"/>
              </a:ext>
            </a:extLst>
          </p:cNvPr>
          <p:cNvSpPr/>
          <p:nvPr/>
        </p:nvSpPr>
        <p:spPr>
          <a:xfrm>
            <a:off x="816724" y="6072459"/>
            <a:ext cx="3013472" cy="763323"/>
          </a:xfrm>
          <a:prstGeom prst="rect">
            <a:avLst/>
          </a:prstGeom>
          <a:ln>
            <a:solidFill>
              <a:srgbClr val="017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t>Ani</a:t>
            </a:r>
            <a:r>
              <a:rPr lang="en-US" sz="2400" b="1" dirty="0" err="1"/>
              <a:t>mó</a:t>
            </a:r>
            <a:endParaRPr lang="en-US" sz="2400" b="1" dirty="0"/>
          </a:p>
        </p:txBody>
      </p:sp>
      <p:sp>
        <p:nvSpPr>
          <p:cNvPr id="10" name="Rectangle 9">
            <a:extLst>
              <a:ext uri="{FF2B5EF4-FFF2-40B4-BE49-F238E27FC236}">
                <a16:creationId xmlns:a16="http://schemas.microsoft.com/office/drawing/2014/main" id="{9837BBC0-4BAE-7E4B-B9AA-B7D0782BC824}"/>
              </a:ext>
            </a:extLst>
          </p:cNvPr>
          <p:cNvSpPr/>
          <p:nvPr/>
        </p:nvSpPr>
        <p:spPr>
          <a:xfrm>
            <a:off x="273612" y="527215"/>
            <a:ext cx="1126563" cy="3325909"/>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8BBB05-9281-E54E-B2A4-D5B184641A5E}"/>
              </a:ext>
            </a:extLst>
          </p:cNvPr>
          <p:cNvSpPr/>
          <p:nvPr/>
        </p:nvSpPr>
        <p:spPr>
          <a:xfrm>
            <a:off x="7515015" y="523718"/>
            <a:ext cx="1900448" cy="3325909"/>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0BFFC9-406C-404B-BC71-717E10641135}"/>
              </a:ext>
            </a:extLst>
          </p:cNvPr>
          <p:cNvSpPr/>
          <p:nvPr/>
        </p:nvSpPr>
        <p:spPr>
          <a:xfrm>
            <a:off x="6188954" y="3874691"/>
            <a:ext cx="2998237" cy="2961091"/>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AAEA76C3-F976-CF45-82D3-AC125DAE7D06}"/>
              </a:ext>
            </a:extLst>
          </p:cNvPr>
          <p:cNvSpPr>
            <a:spLocks noGrp="1"/>
          </p:cNvSpPr>
          <p:nvPr>
            <p:ph type="sldNum" sz="quarter" idx="12"/>
          </p:nvPr>
        </p:nvSpPr>
        <p:spPr/>
        <p:txBody>
          <a:bodyPr/>
          <a:lstStyle/>
          <a:p>
            <a:fld id="{9C866631-956D-7545-AA54-6ED6415FDFB9}" type="slidenum">
              <a:rPr lang="en-US" smtClean="0"/>
              <a:t>5</a:t>
            </a:fld>
            <a:endParaRPr lang="en-US"/>
          </a:p>
        </p:txBody>
      </p:sp>
    </p:spTree>
    <p:extLst>
      <p:ext uri="{BB962C8B-B14F-4D97-AF65-F5344CB8AC3E}">
        <p14:creationId xmlns:p14="http://schemas.microsoft.com/office/powerpoint/2010/main" val="2747349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152C-68C1-1441-9B91-FF089445C83A}"/>
              </a:ext>
            </a:extLst>
          </p:cNvPr>
          <p:cNvSpPr>
            <a:spLocks noGrp="1"/>
          </p:cNvSpPr>
          <p:nvPr>
            <p:ph type="title"/>
          </p:nvPr>
        </p:nvSpPr>
        <p:spPr/>
        <p:txBody>
          <a:bodyPr/>
          <a:lstStyle/>
          <a:p>
            <a:r>
              <a:rPr lang="en-US" dirty="0"/>
              <a:t>NARROW FOCUS IN CATALAN (AND SPANISH)</a:t>
            </a:r>
          </a:p>
        </p:txBody>
      </p:sp>
      <p:sp>
        <p:nvSpPr>
          <p:cNvPr id="3" name="Content Placeholder 2">
            <a:extLst>
              <a:ext uri="{FF2B5EF4-FFF2-40B4-BE49-F238E27FC236}">
                <a16:creationId xmlns:a16="http://schemas.microsoft.com/office/drawing/2014/main" id="{0E5EB189-3115-664A-8E3F-23CAA4620ABE}"/>
              </a:ext>
            </a:extLst>
          </p:cNvPr>
          <p:cNvSpPr>
            <a:spLocks noGrp="1"/>
          </p:cNvSpPr>
          <p:nvPr>
            <p:ph idx="1"/>
          </p:nvPr>
        </p:nvSpPr>
        <p:spPr>
          <a:xfrm>
            <a:off x="838200" y="4667249"/>
            <a:ext cx="10515600" cy="1509713"/>
          </a:xfrm>
        </p:spPr>
        <p:txBody>
          <a:bodyPr/>
          <a:lstStyle/>
          <a:p>
            <a:r>
              <a:rPr lang="en-US" dirty="0"/>
              <a:t>Complex contour (rise-fall) in narrow focus</a:t>
            </a:r>
          </a:p>
          <a:p>
            <a:pPr marL="0" indent="0">
              <a:buNone/>
            </a:pPr>
            <a:r>
              <a:rPr lang="en-US" dirty="0">
                <a:sym typeface="Wingdings" pitchFamily="2" charset="2"/>
              </a:rPr>
              <a:t> Vowel lengthening for the contour to be fully realized</a:t>
            </a:r>
          </a:p>
          <a:p>
            <a:pPr marL="0" indent="0">
              <a:buNone/>
            </a:pPr>
            <a:r>
              <a:rPr lang="en-US" dirty="0">
                <a:sym typeface="Wingdings" pitchFamily="2" charset="2"/>
              </a:rPr>
              <a:t> When truncated, no lengthening</a:t>
            </a:r>
            <a:endParaRPr lang="en-US" dirty="0"/>
          </a:p>
        </p:txBody>
      </p:sp>
      <p:pic>
        <p:nvPicPr>
          <p:cNvPr id="4" name="Picture 3">
            <a:extLst>
              <a:ext uri="{FF2B5EF4-FFF2-40B4-BE49-F238E27FC236}">
                <a16:creationId xmlns:a16="http://schemas.microsoft.com/office/drawing/2014/main" id="{E3FF6911-14ED-7748-A950-BFD2A3333D0F}"/>
              </a:ext>
            </a:extLst>
          </p:cNvPr>
          <p:cNvPicPr>
            <a:picLocks noChangeAspect="1"/>
          </p:cNvPicPr>
          <p:nvPr/>
        </p:nvPicPr>
        <p:blipFill>
          <a:blip r:embed="rId2"/>
          <a:stretch>
            <a:fillRect/>
          </a:stretch>
        </p:blipFill>
        <p:spPr>
          <a:xfrm>
            <a:off x="1659466" y="1530350"/>
            <a:ext cx="7484533" cy="3145440"/>
          </a:xfrm>
          <a:prstGeom prst="rect">
            <a:avLst/>
          </a:prstGeom>
        </p:spPr>
      </p:pic>
      <p:sp>
        <p:nvSpPr>
          <p:cNvPr id="5" name="Rectangle 4">
            <a:extLst>
              <a:ext uri="{FF2B5EF4-FFF2-40B4-BE49-F238E27FC236}">
                <a16:creationId xmlns:a16="http://schemas.microsoft.com/office/drawing/2014/main" id="{DE2AA37D-2CE8-3C45-9AA6-5B4621191F96}"/>
              </a:ext>
            </a:extLst>
          </p:cNvPr>
          <p:cNvSpPr/>
          <p:nvPr/>
        </p:nvSpPr>
        <p:spPr>
          <a:xfrm>
            <a:off x="262910" y="6356350"/>
            <a:ext cx="3301866" cy="369332"/>
          </a:xfrm>
          <a:prstGeom prst="rect">
            <a:avLst/>
          </a:prstGeom>
        </p:spPr>
        <p:txBody>
          <a:bodyPr wrap="none">
            <a:spAutoFit/>
          </a:bodyPr>
          <a:lstStyle/>
          <a:p>
            <a:r>
              <a:rPr lang="en-US" dirty="0"/>
              <a:t>Prieto and Ortega </a:t>
            </a:r>
            <a:r>
              <a:rPr lang="en-US" dirty="0" err="1"/>
              <a:t>Llebaria</a:t>
            </a:r>
            <a:r>
              <a:rPr lang="en-US" dirty="0"/>
              <a:t> (2009)</a:t>
            </a:r>
          </a:p>
        </p:txBody>
      </p:sp>
      <p:sp>
        <p:nvSpPr>
          <p:cNvPr id="6" name="Slide Number Placeholder 5">
            <a:extLst>
              <a:ext uri="{FF2B5EF4-FFF2-40B4-BE49-F238E27FC236}">
                <a16:creationId xmlns:a16="http://schemas.microsoft.com/office/drawing/2014/main" id="{E9BA0BCB-1911-D148-9DC9-AC8DF75780A1}"/>
              </a:ext>
            </a:extLst>
          </p:cNvPr>
          <p:cNvSpPr>
            <a:spLocks noGrp="1"/>
          </p:cNvSpPr>
          <p:nvPr>
            <p:ph type="sldNum" sz="quarter" idx="12"/>
          </p:nvPr>
        </p:nvSpPr>
        <p:spPr/>
        <p:txBody>
          <a:bodyPr/>
          <a:lstStyle/>
          <a:p>
            <a:fld id="{9C866631-956D-7545-AA54-6ED6415FDFB9}" type="slidenum">
              <a:rPr lang="en-US" smtClean="0"/>
              <a:t>50</a:t>
            </a:fld>
            <a:endParaRPr lang="en-US"/>
          </a:p>
        </p:txBody>
      </p:sp>
    </p:spTree>
    <p:extLst>
      <p:ext uri="{BB962C8B-B14F-4D97-AF65-F5344CB8AC3E}">
        <p14:creationId xmlns:p14="http://schemas.microsoft.com/office/powerpoint/2010/main" val="1741157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F9DD-2403-4140-A9FB-46721441B05D}"/>
              </a:ext>
            </a:extLst>
          </p:cNvPr>
          <p:cNvSpPr>
            <a:spLocks noGrp="1"/>
          </p:cNvSpPr>
          <p:nvPr>
            <p:ph type="title"/>
          </p:nvPr>
        </p:nvSpPr>
        <p:spPr/>
        <p:txBody>
          <a:bodyPr/>
          <a:lstStyle/>
          <a:p>
            <a:r>
              <a:rPr lang="en-US" dirty="0"/>
              <a:t>TONE SHIFTS</a:t>
            </a:r>
          </a:p>
        </p:txBody>
      </p:sp>
      <p:sp>
        <p:nvSpPr>
          <p:cNvPr id="3" name="Content Placeholder 2">
            <a:extLst>
              <a:ext uri="{FF2B5EF4-FFF2-40B4-BE49-F238E27FC236}">
                <a16:creationId xmlns:a16="http://schemas.microsoft.com/office/drawing/2014/main" id="{781E2D60-59A3-784B-819A-22F199B48DF0}"/>
              </a:ext>
            </a:extLst>
          </p:cNvPr>
          <p:cNvSpPr>
            <a:spLocks noGrp="1"/>
          </p:cNvSpPr>
          <p:nvPr>
            <p:ph idx="1"/>
          </p:nvPr>
        </p:nvSpPr>
        <p:spPr/>
        <p:txBody>
          <a:bodyPr/>
          <a:lstStyle/>
          <a:p>
            <a:r>
              <a:rPr lang="en-US" dirty="0"/>
              <a:t>Tone shifts to avoid stress clash</a:t>
            </a:r>
          </a:p>
        </p:txBody>
      </p:sp>
      <p:pic>
        <p:nvPicPr>
          <p:cNvPr id="4" name="Picture 3">
            <a:extLst>
              <a:ext uri="{FF2B5EF4-FFF2-40B4-BE49-F238E27FC236}">
                <a16:creationId xmlns:a16="http://schemas.microsoft.com/office/drawing/2014/main" id="{B6B26321-15C3-C241-B6A6-5E527483C6D4}"/>
              </a:ext>
            </a:extLst>
          </p:cNvPr>
          <p:cNvPicPr>
            <a:picLocks noChangeAspect="1"/>
          </p:cNvPicPr>
          <p:nvPr/>
        </p:nvPicPr>
        <p:blipFill>
          <a:blip r:embed="rId2"/>
          <a:stretch>
            <a:fillRect/>
          </a:stretch>
        </p:blipFill>
        <p:spPr>
          <a:xfrm>
            <a:off x="1230787" y="2722032"/>
            <a:ext cx="9301573" cy="2391833"/>
          </a:xfrm>
          <a:prstGeom prst="rect">
            <a:avLst/>
          </a:prstGeom>
        </p:spPr>
      </p:pic>
      <p:sp>
        <p:nvSpPr>
          <p:cNvPr id="5" name="Rectangle 4">
            <a:extLst>
              <a:ext uri="{FF2B5EF4-FFF2-40B4-BE49-F238E27FC236}">
                <a16:creationId xmlns:a16="http://schemas.microsoft.com/office/drawing/2014/main" id="{AA48FC1C-9816-8643-B2C2-5C9BE73D9D20}"/>
              </a:ext>
            </a:extLst>
          </p:cNvPr>
          <p:cNvSpPr/>
          <p:nvPr/>
        </p:nvSpPr>
        <p:spPr>
          <a:xfrm>
            <a:off x="0" y="6477469"/>
            <a:ext cx="3418565" cy="369332"/>
          </a:xfrm>
          <a:prstGeom prst="rect">
            <a:avLst/>
          </a:prstGeom>
        </p:spPr>
        <p:txBody>
          <a:bodyPr wrap="none">
            <a:spAutoFit/>
          </a:bodyPr>
          <a:lstStyle/>
          <a:p>
            <a:r>
              <a:rPr lang="en-US" dirty="0" err="1"/>
              <a:t>Roettger</a:t>
            </a:r>
            <a:r>
              <a:rPr lang="en-US" dirty="0"/>
              <a:t>, T. B., &amp; Grice, M. (2019)</a:t>
            </a:r>
          </a:p>
        </p:txBody>
      </p:sp>
      <p:sp>
        <p:nvSpPr>
          <p:cNvPr id="6" name="Slide Number Placeholder 5">
            <a:extLst>
              <a:ext uri="{FF2B5EF4-FFF2-40B4-BE49-F238E27FC236}">
                <a16:creationId xmlns:a16="http://schemas.microsoft.com/office/drawing/2014/main" id="{29418B97-FAF5-F34F-BC73-6E3A617CF669}"/>
              </a:ext>
            </a:extLst>
          </p:cNvPr>
          <p:cNvSpPr>
            <a:spLocks noGrp="1"/>
          </p:cNvSpPr>
          <p:nvPr>
            <p:ph type="sldNum" sz="quarter" idx="12"/>
          </p:nvPr>
        </p:nvSpPr>
        <p:spPr/>
        <p:txBody>
          <a:bodyPr/>
          <a:lstStyle/>
          <a:p>
            <a:fld id="{9C866631-956D-7545-AA54-6ED6415FDFB9}" type="slidenum">
              <a:rPr lang="en-US" smtClean="0"/>
              <a:t>51</a:t>
            </a:fld>
            <a:endParaRPr lang="en-US"/>
          </a:p>
        </p:txBody>
      </p:sp>
    </p:spTree>
    <p:extLst>
      <p:ext uri="{BB962C8B-B14F-4D97-AF65-F5344CB8AC3E}">
        <p14:creationId xmlns:p14="http://schemas.microsoft.com/office/powerpoint/2010/main" val="1495823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8734-B0DF-7D4D-86BE-7C747D41CBCE}"/>
              </a:ext>
            </a:extLst>
          </p:cNvPr>
          <p:cNvSpPr>
            <a:spLocks noGrp="1"/>
          </p:cNvSpPr>
          <p:nvPr>
            <p:ph type="title"/>
          </p:nvPr>
        </p:nvSpPr>
        <p:spPr>
          <a:xfrm>
            <a:off x="812800" y="77996"/>
            <a:ext cx="10515600" cy="1325563"/>
          </a:xfrm>
        </p:spPr>
        <p:txBody>
          <a:bodyPr/>
          <a:lstStyle/>
          <a:p>
            <a:r>
              <a:rPr lang="en-US" dirty="0"/>
              <a:t>VOWEL INSERTION</a:t>
            </a:r>
          </a:p>
        </p:txBody>
      </p:sp>
      <p:pic>
        <p:nvPicPr>
          <p:cNvPr id="6" name="Content Placeholder 3">
            <a:extLst>
              <a:ext uri="{FF2B5EF4-FFF2-40B4-BE49-F238E27FC236}">
                <a16:creationId xmlns:a16="http://schemas.microsoft.com/office/drawing/2014/main" id="{D320F8EC-27AA-C147-9A63-8EBC3F286C89}"/>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bwMode="auto">
          <a:xfrm>
            <a:off x="5942601" y="4104536"/>
            <a:ext cx="5814342" cy="220730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7">
            <a:extLst>
              <a:ext uri="{FF2B5EF4-FFF2-40B4-BE49-F238E27FC236}">
                <a16:creationId xmlns:a16="http://schemas.microsoft.com/office/drawing/2014/main" id="{A1066E02-4CCD-3F47-8674-2110E0222ACB}"/>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54981" y="4104536"/>
            <a:ext cx="5381469" cy="2207302"/>
          </a:xfrm>
          <a:prstGeom prst="rect">
            <a:avLst/>
          </a:prstGeom>
        </p:spPr>
      </p:pic>
      <p:pic>
        <p:nvPicPr>
          <p:cNvPr id="9" name="lena_mono">
            <a:hlinkClick r:id="" action="ppaction://media"/>
            <a:extLst>
              <a:ext uri="{FF2B5EF4-FFF2-40B4-BE49-F238E27FC236}">
                <a16:creationId xmlns:a16="http://schemas.microsoft.com/office/drawing/2014/main" id="{82E464E3-F32D-C04B-B815-7E7F5337786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54981" y="6002880"/>
            <a:ext cx="806285" cy="806285"/>
          </a:xfrm>
          <a:prstGeom prst="rect">
            <a:avLst/>
          </a:prstGeom>
        </p:spPr>
      </p:pic>
      <p:pic>
        <p:nvPicPr>
          <p:cNvPr id="7" name="AManu">
            <a:hlinkClick r:id="" action="ppaction://media"/>
            <a:extLst>
              <a:ext uri="{FF2B5EF4-FFF2-40B4-BE49-F238E27FC236}">
                <a16:creationId xmlns:a16="http://schemas.microsoft.com/office/drawing/2014/main" id="{68910896-B16B-5F46-8EFB-CFC5D77E796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530300" y="6033398"/>
            <a:ext cx="824602" cy="824602"/>
          </a:xfrm>
          <a:prstGeom prst="rect">
            <a:avLst/>
          </a:prstGeom>
        </p:spPr>
      </p:pic>
      <p:sp>
        <p:nvSpPr>
          <p:cNvPr id="3" name="Slide Number Placeholder 2">
            <a:extLst>
              <a:ext uri="{FF2B5EF4-FFF2-40B4-BE49-F238E27FC236}">
                <a16:creationId xmlns:a16="http://schemas.microsoft.com/office/drawing/2014/main" id="{0C99D3A8-3A6C-B04F-AE6B-CA82F7512581}"/>
              </a:ext>
            </a:extLst>
          </p:cNvPr>
          <p:cNvSpPr>
            <a:spLocks noGrp="1"/>
          </p:cNvSpPr>
          <p:nvPr>
            <p:ph type="sldNum" sz="quarter" idx="12"/>
          </p:nvPr>
        </p:nvSpPr>
        <p:spPr/>
        <p:txBody>
          <a:bodyPr/>
          <a:lstStyle/>
          <a:p>
            <a:fld id="{9C866631-956D-7545-AA54-6ED6415FDFB9}" type="slidenum">
              <a:rPr lang="en-US" smtClean="0"/>
              <a:t>52</a:t>
            </a:fld>
            <a:endParaRPr lang="en-US"/>
          </a:p>
        </p:txBody>
      </p:sp>
      <p:pic>
        <p:nvPicPr>
          <p:cNvPr id="10" name="Content Placeholder 3">
            <a:extLst>
              <a:ext uri="{FF2B5EF4-FFF2-40B4-BE49-F238E27FC236}">
                <a16:creationId xmlns:a16="http://schemas.microsoft.com/office/drawing/2014/main" id="{9E9DC0E6-20FC-2947-8E07-59D9BB5DECAD}"/>
              </a:ext>
            </a:extLst>
          </p:cNvPr>
          <p:cNvPicPr>
            <a:picLocks noGrp="1" noChangeAspect="1"/>
          </p:cNvPicPr>
          <p:nvPr>
            <p:ph idx="1"/>
          </p:nvPr>
        </p:nvPicPr>
        <p:blipFill rotWithShape="1">
          <a:blip r:embed="rId11">
            <a:extLst>
              <a:ext uri="{28A0092B-C50C-407E-A947-70E740481C1C}">
                <a14:useLocalDpi xmlns:a14="http://schemas.microsoft.com/office/drawing/2010/main"/>
              </a:ext>
            </a:extLst>
          </a:blip>
          <a:srcRect/>
          <a:stretch/>
        </p:blipFill>
        <p:spPr>
          <a:xfrm>
            <a:off x="3837250" y="1027906"/>
            <a:ext cx="7996844" cy="2957689"/>
          </a:xfrm>
        </p:spPr>
      </p:pic>
      <p:pic>
        <p:nvPicPr>
          <p:cNvPr id="11" name="ManoloH+L*">
            <a:hlinkClick r:id="" action="ppaction://media"/>
            <a:extLst>
              <a:ext uri="{FF2B5EF4-FFF2-40B4-BE49-F238E27FC236}">
                <a16:creationId xmlns:a16="http://schemas.microsoft.com/office/drawing/2014/main" id="{B5B559AB-43F9-A34B-9C00-A6D25D7FFFB0}"/>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024450" y="3151974"/>
            <a:ext cx="812800" cy="812800"/>
          </a:xfrm>
          <a:prstGeom prst="rect">
            <a:avLst/>
          </a:prstGeom>
        </p:spPr>
      </p:pic>
      <p:sp>
        <p:nvSpPr>
          <p:cNvPr id="4" name="TextBox 3">
            <a:extLst>
              <a:ext uri="{FF2B5EF4-FFF2-40B4-BE49-F238E27FC236}">
                <a16:creationId xmlns:a16="http://schemas.microsoft.com/office/drawing/2014/main" id="{44D3330D-87B3-B240-B342-350F12C4B656}"/>
              </a:ext>
            </a:extLst>
          </p:cNvPr>
          <p:cNvSpPr txBox="1"/>
          <p:nvPr/>
        </p:nvSpPr>
        <p:spPr>
          <a:xfrm>
            <a:off x="6771643" y="2362726"/>
            <a:ext cx="1064029" cy="523220"/>
          </a:xfrm>
          <a:prstGeom prst="rect">
            <a:avLst/>
          </a:prstGeom>
          <a:noFill/>
        </p:spPr>
        <p:txBody>
          <a:bodyPr wrap="square" rtlCol="0">
            <a:spAutoFit/>
          </a:bodyPr>
          <a:lstStyle/>
          <a:p>
            <a:r>
              <a:rPr lang="en-US" sz="2800" b="1" dirty="0"/>
              <a:t>H+L*</a:t>
            </a:r>
            <a:endParaRPr lang="en-US" b="1" dirty="0"/>
          </a:p>
        </p:txBody>
      </p:sp>
      <p:sp>
        <p:nvSpPr>
          <p:cNvPr id="12" name="TextBox 11">
            <a:extLst>
              <a:ext uri="{FF2B5EF4-FFF2-40B4-BE49-F238E27FC236}">
                <a16:creationId xmlns:a16="http://schemas.microsoft.com/office/drawing/2014/main" id="{53A77B7B-1E4C-4640-94D0-27251AC6B232}"/>
              </a:ext>
            </a:extLst>
          </p:cNvPr>
          <p:cNvSpPr txBox="1"/>
          <p:nvPr/>
        </p:nvSpPr>
        <p:spPr>
          <a:xfrm>
            <a:off x="7057046" y="5013077"/>
            <a:ext cx="1064029" cy="523220"/>
          </a:xfrm>
          <a:prstGeom prst="rect">
            <a:avLst/>
          </a:prstGeom>
          <a:noFill/>
        </p:spPr>
        <p:txBody>
          <a:bodyPr wrap="square" rtlCol="0">
            <a:spAutoFit/>
          </a:bodyPr>
          <a:lstStyle/>
          <a:p>
            <a:r>
              <a:rPr lang="en-US" sz="2800" b="1" dirty="0"/>
              <a:t>H+L*</a:t>
            </a:r>
            <a:endParaRPr lang="en-US" b="1" dirty="0"/>
          </a:p>
        </p:txBody>
      </p:sp>
      <p:sp>
        <p:nvSpPr>
          <p:cNvPr id="5" name="Rectangle 4">
            <a:extLst>
              <a:ext uri="{FF2B5EF4-FFF2-40B4-BE49-F238E27FC236}">
                <a16:creationId xmlns:a16="http://schemas.microsoft.com/office/drawing/2014/main" id="{9FC68BE1-ACCD-9642-A9F5-D2A8221AD5B1}"/>
              </a:ext>
            </a:extLst>
          </p:cNvPr>
          <p:cNvSpPr/>
          <p:nvPr/>
        </p:nvSpPr>
        <p:spPr>
          <a:xfrm>
            <a:off x="1479665" y="5208187"/>
            <a:ext cx="515390" cy="117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5C9927-2C4B-7B47-9FCC-2389A3B8F752}"/>
              </a:ext>
            </a:extLst>
          </p:cNvPr>
          <p:cNvSpPr txBox="1"/>
          <p:nvPr/>
        </p:nvSpPr>
        <p:spPr>
          <a:xfrm>
            <a:off x="1290297" y="5013077"/>
            <a:ext cx="1409516" cy="523220"/>
          </a:xfrm>
          <a:prstGeom prst="rect">
            <a:avLst/>
          </a:prstGeom>
          <a:noFill/>
        </p:spPr>
        <p:txBody>
          <a:bodyPr wrap="square" rtlCol="0">
            <a:spAutoFit/>
          </a:bodyPr>
          <a:lstStyle/>
          <a:p>
            <a:r>
              <a:rPr lang="en-US" sz="2800" b="1" dirty="0"/>
              <a:t>(L+)H*</a:t>
            </a:r>
            <a:endParaRPr lang="en-US" b="1" dirty="0"/>
          </a:p>
        </p:txBody>
      </p:sp>
    </p:spTree>
    <p:extLst>
      <p:ext uri="{BB962C8B-B14F-4D97-AF65-F5344CB8AC3E}">
        <p14:creationId xmlns:p14="http://schemas.microsoft.com/office/powerpoint/2010/main" val="2238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3"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audio>
              <p:cMediaNode vol="80000">
                <p:cTn id="16" fill="hold" display="0">
                  <p:stCondLst>
                    <p:cond delay="indefinite"/>
                  </p:stCondLst>
                  <p:endCondLst>
                    <p:cond evt="onStopAudio" delay="0">
                      <p:tgtEl>
                        <p:sldTgt/>
                      </p:tgtEl>
                    </p:cond>
                  </p:endCondLst>
                </p:cTn>
                <p:tgtEl>
                  <p:spTgt spid="9"/>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5F6C-358C-2045-844D-C038323884E0}"/>
              </a:ext>
            </a:extLst>
          </p:cNvPr>
          <p:cNvSpPr>
            <a:spLocks noGrp="1"/>
          </p:cNvSpPr>
          <p:nvPr>
            <p:ph type="title"/>
          </p:nvPr>
        </p:nvSpPr>
        <p:spPr/>
        <p:txBody>
          <a:bodyPr/>
          <a:lstStyle/>
          <a:p>
            <a:r>
              <a:rPr lang="en-US" dirty="0"/>
              <a:t>GRADIENT DIFFERENCES</a:t>
            </a:r>
          </a:p>
        </p:txBody>
      </p:sp>
      <p:sp>
        <p:nvSpPr>
          <p:cNvPr id="3" name="Content Placeholder 2">
            <a:extLst>
              <a:ext uri="{FF2B5EF4-FFF2-40B4-BE49-F238E27FC236}">
                <a16:creationId xmlns:a16="http://schemas.microsoft.com/office/drawing/2014/main" id="{17ECFCBB-0927-C047-887A-94CC031EE6BE}"/>
              </a:ext>
            </a:extLst>
          </p:cNvPr>
          <p:cNvSpPr>
            <a:spLocks noGrp="1"/>
          </p:cNvSpPr>
          <p:nvPr>
            <p:ph idx="1"/>
          </p:nvPr>
        </p:nvSpPr>
        <p:spPr>
          <a:xfrm>
            <a:off x="838200" y="1690688"/>
            <a:ext cx="10515600" cy="4351338"/>
          </a:xfrm>
        </p:spPr>
        <p:txBody>
          <a:bodyPr/>
          <a:lstStyle/>
          <a:p>
            <a:r>
              <a:rPr lang="en-US" dirty="0"/>
              <a:t>F0 ALIGNMENT: The location of tonal events (e.g. F0 peaks) with respect to segments (e.g. the end of the stressed syllable)</a:t>
            </a:r>
          </a:p>
        </p:txBody>
      </p:sp>
      <p:pic>
        <p:nvPicPr>
          <p:cNvPr id="6" name="Picture 5">
            <a:extLst>
              <a:ext uri="{FF2B5EF4-FFF2-40B4-BE49-F238E27FC236}">
                <a16:creationId xmlns:a16="http://schemas.microsoft.com/office/drawing/2014/main" id="{6878D8ED-EA27-804B-A4A5-A6097708158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99" y="3466847"/>
            <a:ext cx="6436778" cy="3218389"/>
          </a:xfrm>
          <a:prstGeom prst="rect">
            <a:avLst/>
          </a:prstGeom>
        </p:spPr>
      </p:pic>
      <p:pic>
        <p:nvPicPr>
          <p:cNvPr id="7" name="Picture 6">
            <a:extLst>
              <a:ext uri="{FF2B5EF4-FFF2-40B4-BE49-F238E27FC236}">
                <a16:creationId xmlns:a16="http://schemas.microsoft.com/office/drawing/2014/main" id="{FF64DE76-764B-AD48-9508-E60A4228FB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16272" y="3521935"/>
            <a:ext cx="6216424" cy="3108212"/>
          </a:xfrm>
          <a:prstGeom prst="rect">
            <a:avLst/>
          </a:prstGeom>
        </p:spPr>
      </p:pic>
      <p:sp>
        <p:nvSpPr>
          <p:cNvPr id="8" name="Line Callout 2 (Border and Accent Bar) 7">
            <a:extLst>
              <a:ext uri="{FF2B5EF4-FFF2-40B4-BE49-F238E27FC236}">
                <a16:creationId xmlns:a16="http://schemas.microsoft.com/office/drawing/2014/main" id="{7E5FA63E-AEA4-FC4C-9893-37644AEA3ADF}"/>
              </a:ext>
            </a:extLst>
          </p:cNvPr>
          <p:cNvSpPr/>
          <p:nvPr/>
        </p:nvSpPr>
        <p:spPr>
          <a:xfrm>
            <a:off x="8239629" y="3446886"/>
            <a:ext cx="1904506" cy="309508"/>
          </a:xfrm>
          <a:prstGeom prst="accentBorderCallout2">
            <a:avLst>
              <a:gd name="adj1" fmla="val 18750"/>
              <a:gd name="adj2" fmla="val -8333"/>
              <a:gd name="adj3" fmla="val 18750"/>
              <a:gd name="adj4" fmla="val -16667"/>
              <a:gd name="adj5" fmla="val 470133"/>
              <a:gd name="adj6" fmla="val -22858"/>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Maximum F0</a:t>
            </a:r>
          </a:p>
        </p:txBody>
      </p:sp>
      <p:sp>
        <p:nvSpPr>
          <p:cNvPr id="9" name="Line Callout 2 (Border and Accent Bar) 8">
            <a:extLst>
              <a:ext uri="{FF2B5EF4-FFF2-40B4-BE49-F238E27FC236}">
                <a16:creationId xmlns:a16="http://schemas.microsoft.com/office/drawing/2014/main" id="{271DB752-F405-0345-A188-95394442996F}"/>
              </a:ext>
            </a:extLst>
          </p:cNvPr>
          <p:cNvSpPr/>
          <p:nvPr/>
        </p:nvSpPr>
        <p:spPr>
          <a:xfrm>
            <a:off x="2793708" y="3163022"/>
            <a:ext cx="1904506" cy="309508"/>
          </a:xfrm>
          <a:prstGeom prst="accentBorderCallout2">
            <a:avLst>
              <a:gd name="adj1" fmla="val 18750"/>
              <a:gd name="adj2" fmla="val -8333"/>
              <a:gd name="adj3" fmla="val 18750"/>
              <a:gd name="adj4" fmla="val -16667"/>
              <a:gd name="adj5" fmla="val 470133"/>
              <a:gd name="adj6" fmla="val -22858"/>
            </a:avLst>
          </a:prstGeom>
          <a:ln>
            <a:solidFill>
              <a:srgbClr val="77AC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Maximum F0</a:t>
            </a:r>
          </a:p>
        </p:txBody>
      </p:sp>
      <p:sp>
        <p:nvSpPr>
          <p:cNvPr id="10" name="TextBox 9">
            <a:extLst>
              <a:ext uri="{FF2B5EF4-FFF2-40B4-BE49-F238E27FC236}">
                <a16:creationId xmlns:a16="http://schemas.microsoft.com/office/drawing/2014/main" id="{40C5C20C-F0AD-7C40-8DDC-C9005DA784DD}"/>
              </a:ext>
            </a:extLst>
          </p:cNvPr>
          <p:cNvSpPr txBox="1"/>
          <p:nvPr/>
        </p:nvSpPr>
        <p:spPr>
          <a:xfrm>
            <a:off x="7274978" y="4208032"/>
            <a:ext cx="1052429" cy="461665"/>
          </a:xfrm>
          <a:prstGeom prst="rect">
            <a:avLst/>
          </a:prstGeom>
          <a:noFill/>
        </p:spPr>
        <p:txBody>
          <a:bodyPr wrap="square" rtlCol="0">
            <a:spAutoFit/>
          </a:bodyPr>
          <a:lstStyle/>
          <a:p>
            <a:r>
              <a:rPr lang="en-US" sz="2400" b="1" dirty="0">
                <a:solidFill>
                  <a:srgbClr val="FF0000"/>
                </a:solidFill>
              </a:rPr>
              <a:t>L+H*</a:t>
            </a:r>
          </a:p>
        </p:txBody>
      </p:sp>
      <p:sp>
        <p:nvSpPr>
          <p:cNvPr id="11" name="TextBox 10">
            <a:extLst>
              <a:ext uri="{FF2B5EF4-FFF2-40B4-BE49-F238E27FC236}">
                <a16:creationId xmlns:a16="http://schemas.microsoft.com/office/drawing/2014/main" id="{51D18421-6DD3-6E4F-9E1F-5627541FA2F0}"/>
              </a:ext>
            </a:extLst>
          </p:cNvPr>
          <p:cNvSpPr txBox="1"/>
          <p:nvPr/>
        </p:nvSpPr>
        <p:spPr>
          <a:xfrm>
            <a:off x="1216574" y="4261812"/>
            <a:ext cx="1250844" cy="461665"/>
          </a:xfrm>
          <a:prstGeom prst="rect">
            <a:avLst/>
          </a:prstGeom>
          <a:noFill/>
        </p:spPr>
        <p:txBody>
          <a:bodyPr wrap="square" rtlCol="0">
            <a:spAutoFit/>
          </a:bodyPr>
          <a:lstStyle/>
          <a:p>
            <a:r>
              <a:rPr lang="en-US" sz="2400" b="1" dirty="0">
                <a:solidFill>
                  <a:srgbClr val="77AC00"/>
                </a:solidFill>
              </a:rPr>
              <a:t>L+&lt;H*</a:t>
            </a:r>
          </a:p>
        </p:txBody>
      </p:sp>
      <p:pic>
        <p:nvPicPr>
          <p:cNvPr id="12" name="Picture 11">
            <a:extLst>
              <a:ext uri="{FF2B5EF4-FFF2-40B4-BE49-F238E27FC236}">
                <a16:creationId xmlns:a16="http://schemas.microsoft.com/office/drawing/2014/main" id="{387ADA59-2184-3940-AB7F-F9252B71AE60}"/>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4166" y="2911773"/>
            <a:ext cx="821788" cy="821788"/>
          </a:xfrm>
          <a:prstGeom prst="rect">
            <a:avLst/>
          </a:prstGeom>
          <a:ln w="25400">
            <a:noFill/>
          </a:ln>
        </p:spPr>
      </p:pic>
      <p:pic>
        <p:nvPicPr>
          <p:cNvPr id="13" name="Picture 12">
            <a:extLst>
              <a:ext uri="{FF2B5EF4-FFF2-40B4-BE49-F238E27FC236}">
                <a16:creationId xmlns:a16="http://schemas.microsoft.com/office/drawing/2014/main" id="{A578F621-3405-AD44-9C59-54948C7E1F4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024688" y="2920458"/>
            <a:ext cx="792973" cy="792973"/>
          </a:xfrm>
          <a:prstGeom prst="rect">
            <a:avLst/>
          </a:prstGeom>
          <a:ln w="25400">
            <a:noFill/>
          </a:ln>
        </p:spPr>
      </p:pic>
      <p:pic>
        <p:nvPicPr>
          <p:cNvPr id="14" name="Online Media 13" descr="MarianaBF">
            <a:hlinkClick r:id="" action="ppaction://media"/>
            <a:extLst>
              <a:ext uri="{FF2B5EF4-FFF2-40B4-BE49-F238E27FC236}">
                <a16:creationId xmlns:a16="http://schemas.microsoft.com/office/drawing/2014/main" id="{E1A8B287-7CE7-9645-B8A7-925AEA7E3A7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400" y="5939451"/>
            <a:ext cx="812800" cy="812800"/>
          </a:xfrm>
          <a:prstGeom prst="rect">
            <a:avLst/>
          </a:prstGeom>
        </p:spPr>
      </p:pic>
      <p:pic>
        <p:nvPicPr>
          <p:cNvPr id="15" name="Online Media 14" descr="MarianaCF">
            <a:hlinkClick r:id="" action="ppaction://media"/>
            <a:extLst>
              <a:ext uri="{FF2B5EF4-FFF2-40B4-BE49-F238E27FC236}">
                <a16:creationId xmlns:a16="http://schemas.microsoft.com/office/drawing/2014/main" id="{7A9D7B25-2A3B-6F49-9148-111FA8EF57E0}"/>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866459" y="5957231"/>
            <a:ext cx="812800" cy="812800"/>
          </a:xfrm>
          <a:prstGeom prst="rect">
            <a:avLst/>
          </a:prstGeom>
        </p:spPr>
      </p:pic>
      <p:sp>
        <p:nvSpPr>
          <p:cNvPr id="4" name="Slide Number Placeholder 3">
            <a:extLst>
              <a:ext uri="{FF2B5EF4-FFF2-40B4-BE49-F238E27FC236}">
                <a16:creationId xmlns:a16="http://schemas.microsoft.com/office/drawing/2014/main" id="{FD53431F-C25E-FE46-A01F-888C2C9A470B}"/>
              </a:ext>
            </a:extLst>
          </p:cNvPr>
          <p:cNvSpPr>
            <a:spLocks noGrp="1"/>
          </p:cNvSpPr>
          <p:nvPr>
            <p:ph type="sldNum" sz="quarter" idx="12"/>
          </p:nvPr>
        </p:nvSpPr>
        <p:spPr/>
        <p:txBody>
          <a:bodyPr/>
          <a:lstStyle/>
          <a:p>
            <a:fld id="{9C866631-956D-7545-AA54-6ED6415FDFB9}" type="slidenum">
              <a:rPr lang="en-US" smtClean="0"/>
              <a:t>53</a:t>
            </a:fld>
            <a:endParaRPr lang="en-US"/>
          </a:p>
        </p:txBody>
      </p:sp>
    </p:spTree>
    <p:extLst>
      <p:ext uri="{BB962C8B-B14F-4D97-AF65-F5344CB8AC3E}">
        <p14:creationId xmlns:p14="http://schemas.microsoft.com/office/powerpoint/2010/main" val="5833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4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p:cMediaNode vol="80000">
                <p:cTn id="12" fill="hold" display="0">
                  <p:stCondLst>
                    <p:cond delay="indefinite"/>
                  </p:stCondLst>
                  <p:endCondLst>
                    <p:cond evt="onStopAudio" delay="0">
                      <p:tgtEl>
                        <p:sldTgt/>
                      </p:tgtEl>
                    </p:cond>
                  </p:endCondLst>
                </p:cTn>
                <p:tgtEl>
                  <p:spTgt spid="1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79B7E-5EFE-C141-9239-BB809D07DE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34" y="2576848"/>
            <a:ext cx="5860776" cy="2930388"/>
          </a:xfrm>
          <a:prstGeom prst="rect">
            <a:avLst/>
          </a:prstGeom>
        </p:spPr>
      </p:pic>
      <p:sp>
        <p:nvSpPr>
          <p:cNvPr id="2" name="Title 1">
            <a:extLst>
              <a:ext uri="{FF2B5EF4-FFF2-40B4-BE49-F238E27FC236}">
                <a16:creationId xmlns:a16="http://schemas.microsoft.com/office/drawing/2014/main" id="{9E6E5F6C-358C-2045-844D-C038323884E0}"/>
              </a:ext>
            </a:extLst>
          </p:cNvPr>
          <p:cNvSpPr>
            <a:spLocks noGrp="1"/>
          </p:cNvSpPr>
          <p:nvPr>
            <p:ph type="title"/>
          </p:nvPr>
        </p:nvSpPr>
        <p:spPr/>
        <p:txBody>
          <a:bodyPr/>
          <a:lstStyle/>
          <a:p>
            <a:r>
              <a:rPr lang="en-US" dirty="0"/>
              <a:t>GRADIENT DIFFERENCES</a:t>
            </a:r>
          </a:p>
        </p:txBody>
      </p:sp>
      <p:sp>
        <p:nvSpPr>
          <p:cNvPr id="3" name="Content Placeholder 2">
            <a:extLst>
              <a:ext uri="{FF2B5EF4-FFF2-40B4-BE49-F238E27FC236}">
                <a16:creationId xmlns:a16="http://schemas.microsoft.com/office/drawing/2014/main" id="{17ECFCBB-0927-C047-887A-94CC031EE6BE}"/>
              </a:ext>
            </a:extLst>
          </p:cNvPr>
          <p:cNvSpPr>
            <a:spLocks noGrp="1"/>
          </p:cNvSpPr>
          <p:nvPr>
            <p:ph idx="1"/>
          </p:nvPr>
        </p:nvSpPr>
        <p:spPr/>
        <p:txBody>
          <a:bodyPr/>
          <a:lstStyle/>
          <a:p>
            <a:r>
              <a:rPr lang="en-US" dirty="0"/>
              <a:t>TARGET HEIGHT/PITCH SCALING: </a:t>
            </a:r>
          </a:p>
        </p:txBody>
      </p:sp>
      <p:pic>
        <p:nvPicPr>
          <p:cNvPr id="5" name="Picture 4">
            <a:extLst>
              <a:ext uri="{FF2B5EF4-FFF2-40B4-BE49-F238E27FC236}">
                <a16:creationId xmlns:a16="http://schemas.microsoft.com/office/drawing/2014/main" id="{96E458D6-ADB2-8945-89A6-A9AC9BA9759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18220" y="2462630"/>
            <a:ext cx="6317646" cy="3158823"/>
          </a:xfrm>
          <a:prstGeom prst="rect">
            <a:avLst/>
          </a:prstGeom>
        </p:spPr>
      </p:pic>
      <p:sp>
        <p:nvSpPr>
          <p:cNvPr id="6" name="Line Callout 2 (Border and Accent Bar) 5">
            <a:extLst>
              <a:ext uri="{FF2B5EF4-FFF2-40B4-BE49-F238E27FC236}">
                <a16:creationId xmlns:a16="http://schemas.microsoft.com/office/drawing/2014/main" id="{92FCD1F2-91C3-E34E-AA77-9F6488CA9FD5}"/>
              </a:ext>
            </a:extLst>
          </p:cNvPr>
          <p:cNvSpPr/>
          <p:nvPr/>
        </p:nvSpPr>
        <p:spPr>
          <a:xfrm>
            <a:off x="7570443" y="5896431"/>
            <a:ext cx="1843543" cy="329174"/>
          </a:xfrm>
          <a:prstGeom prst="accentBorderCallout2">
            <a:avLst>
              <a:gd name="adj1" fmla="val 18750"/>
              <a:gd name="adj2" fmla="val -8333"/>
              <a:gd name="adj3" fmla="val 18750"/>
              <a:gd name="adj4" fmla="val -16667"/>
              <a:gd name="adj5" fmla="val -457163"/>
              <a:gd name="adj6" fmla="val -2552"/>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Minimum F0</a:t>
            </a:r>
          </a:p>
        </p:txBody>
      </p:sp>
      <p:sp>
        <p:nvSpPr>
          <p:cNvPr id="7" name="Line Callout 2 (Border and Accent Bar) 6">
            <a:extLst>
              <a:ext uri="{FF2B5EF4-FFF2-40B4-BE49-F238E27FC236}">
                <a16:creationId xmlns:a16="http://schemas.microsoft.com/office/drawing/2014/main" id="{300FBDD7-9FEA-E44E-9CB3-B74155A3912E}"/>
              </a:ext>
            </a:extLst>
          </p:cNvPr>
          <p:cNvSpPr/>
          <p:nvPr/>
        </p:nvSpPr>
        <p:spPr>
          <a:xfrm>
            <a:off x="8693508" y="2334082"/>
            <a:ext cx="1843543" cy="329174"/>
          </a:xfrm>
          <a:prstGeom prst="accentBorderCallout2">
            <a:avLst>
              <a:gd name="adj1" fmla="val 18750"/>
              <a:gd name="adj2" fmla="val -8333"/>
              <a:gd name="adj3" fmla="val 18750"/>
              <a:gd name="adj4" fmla="val -16667"/>
              <a:gd name="adj5" fmla="val 496301"/>
              <a:gd name="adj6" fmla="val -3191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Maximum F0</a:t>
            </a:r>
          </a:p>
        </p:txBody>
      </p:sp>
      <p:sp>
        <p:nvSpPr>
          <p:cNvPr id="8" name="Right Bracket 7">
            <a:extLst>
              <a:ext uri="{FF2B5EF4-FFF2-40B4-BE49-F238E27FC236}">
                <a16:creationId xmlns:a16="http://schemas.microsoft.com/office/drawing/2014/main" id="{C90AC2F3-4A3F-3C4F-AC78-AF48F911335F}"/>
              </a:ext>
            </a:extLst>
          </p:cNvPr>
          <p:cNvSpPr/>
          <p:nvPr/>
        </p:nvSpPr>
        <p:spPr>
          <a:xfrm>
            <a:off x="8492214" y="3999076"/>
            <a:ext cx="85046" cy="40832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E13B7FE-FC3E-8349-A2E2-575A660D6A73}"/>
              </a:ext>
            </a:extLst>
          </p:cNvPr>
          <p:cNvSpPr txBox="1"/>
          <p:nvPr/>
        </p:nvSpPr>
        <p:spPr>
          <a:xfrm>
            <a:off x="7193383" y="3255054"/>
            <a:ext cx="1018741" cy="461665"/>
          </a:xfrm>
          <a:prstGeom prst="rect">
            <a:avLst/>
          </a:prstGeom>
          <a:noFill/>
        </p:spPr>
        <p:txBody>
          <a:bodyPr wrap="square" rtlCol="0">
            <a:spAutoFit/>
          </a:bodyPr>
          <a:lstStyle/>
          <a:p>
            <a:r>
              <a:rPr lang="en-US" sz="2400" b="1" dirty="0">
                <a:solidFill>
                  <a:srgbClr val="FF0000"/>
                </a:solidFill>
              </a:rPr>
              <a:t>L+H*</a:t>
            </a:r>
          </a:p>
        </p:txBody>
      </p:sp>
      <p:sp>
        <p:nvSpPr>
          <p:cNvPr id="10" name="TextBox 9">
            <a:extLst>
              <a:ext uri="{FF2B5EF4-FFF2-40B4-BE49-F238E27FC236}">
                <a16:creationId xmlns:a16="http://schemas.microsoft.com/office/drawing/2014/main" id="{5BE15701-B02A-B544-AE5E-0621A94C03E9}"/>
              </a:ext>
            </a:extLst>
          </p:cNvPr>
          <p:cNvSpPr txBox="1"/>
          <p:nvPr/>
        </p:nvSpPr>
        <p:spPr>
          <a:xfrm>
            <a:off x="1596638" y="3314873"/>
            <a:ext cx="664623" cy="461665"/>
          </a:xfrm>
          <a:prstGeom prst="rect">
            <a:avLst/>
          </a:prstGeom>
          <a:noFill/>
        </p:spPr>
        <p:txBody>
          <a:bodyPr wrap="square" rtlCol="0">
            <a:spAutoFit/>
          </a:bodyPr>
          <a:lstStyle/>
          <a:p>
            <a:r>
              <a:rPr lang="en-US" sz="2400" b="1" dirty="0">
                <a:solidFill>
                  <a:srgbClr val="77AC00"/>
                </a:solidFill>
              </a:rPr>
              <a:t>H*</a:t>
            </a:r>
          </a:p>
        </p:txBody>
      </p:sp>
      <p:sp>
        <p:nvSpPr>
          <p:cNvPr id="11" name="Right Bracket 10">
            <a:extLst>
              <a:ext uri="{FF2B5EF4-FFF2-40B4-BE49-F238E27FC236}">
                <a16:creationId xmlns:a16="http://schemas.microsoft.com/office/drawing/2014/main" id="{D680561A-B29E-AF4F-8CF9-36EB463A262A}"/>
              </a:ext>
            </a:extLst>
          </p:cNvPr>
          <p:cNvSpPr/>
          <p:nvPr/>
        </p:nvSpPr>
        <p:spPr>
          <a:xfrm>
            <a:off x="2196944" y="4182876"/>
            <a:ext cx="128635" cy="16036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54912ED9-ACD3-9A40-99B0-B9EE91CCDDF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55717" y="5399081"/>
            <a:ext cx="801935" cy="801935"/>
          </a:xfrm>
          <a:prstGeom prst="rect">
            <a:avLst/>
          </a:prstGeom>
          <a:ln w="25400">
            <a:noFill/>
          </a:ln>
        </p:spPr>
      </p:pic>
      <p:pic>
        <p:nvPicPr>
          <p:cNvPr id="13" name="Picture 12">
            <a:extLst>
              <a:ext uri="{FF2B5EF4-FFF2-40B4-BE49-F238E27FC236}">
                <a16:creationId xmlns:a16="http://schemas.microsoft.com/office/drawing/2014/main" id="{342253E6-D2E4-C642-9943-05F3BA4B430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44274" y="5516926"/>
            <a:ext cx="759009" cy="759009"/>
          </a:xfrm>
          <a:prstGeom prst="rect">
            <a:avLst/>
          </a:prstGeom>
          <a:noFill/>
          <a:ln w="25400">
            <a:noFill/>
          </a:ln>
        </p:spPr>
      </p:pic>
      <p:pic>
        <p:nvPicPr>
          <p:cNvPr id="20" name="Online Media 19" descr="marmalade1">
            <a:hlinkClick r:id="" action="ppaction://media"/>
            <a:extLst>
              <a:ext uri="{FF2B5EF4-FFF2-40B4-BE49-F238E27FC236}">
                <a16:creationId xmlns:a16="http://schemas.microsoft.com/office/drawing/2014/main" id="{87DBD6D7-6F5D-5442-BE1F-E412C4BD577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757" y="5986995"/>
            <a:ext cx="812800" cy="812800"/>
          </a:xfrm>
          <a:prstGeom prst="rect">
            <a:avLst/>
          </a:prstGeom>
        </p:spPr>
      </p:pic>
      <p:pic>
        <p:nvPicPr>
          <p:cNvPr id="21" name="Online Media 20" descr="marmalade5">
            <a:hlinkClick r:id="" action="ppaction://media"/>
            <a:extLst>
              <a:ext uri="{FF2B5EF4-FFF2-40B4-BE49-F238E27FC236}">
                <a16:creationId xmlns:a16="http://schemas.microsoft.com/office/drawing/2014/main" id="{341DA4A0-D008-5F44-8023-0BF73B5D137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646841" y="5986995"/>
            <a:ext cx="812800" cy="812800"/>
          </a:xfrm>
          <a:prstGeom prst="rect">
            <a:avLst/>
          </a:prstGeom>
        </p:spPr>
      </p:pic>
      <p:sp>
        <p:nvSpPr>
          <p:cNvPr id="14" name="Slide Number Placeholder 13">
            <a:extLst>
              <a:ext uri="{FF2B5EF4-FFF2-40B4-BE49-F238E27FC236}">
                <a16:creationId xmlns:a16="http://schemas.microsoft.com/office/drawing/2014/main" id="{A54A3AAF-9897-694F-824D-AF955C65047D}"/>
              </a:ext>
            </a:extLst>
          </p:cNvPr>
          <p:cNvSpPr>
            <a:spLocks noGrp="1"/>
          </p:cNvSpPr>
          <p:nvPr>
            <p:ph type="sldNum" sz="quarter" idx="12"/>
          </p:nvPr>
        </p:nvSpPr>
        <p:spPr/>
        <p:txBody>
          <a:bodyPr/>
          <a:lstStyle/>
          <a:p>
            <a:fld id="{9C866631-956D-7545-AA54-6ED6415FDFB9}" type="slidenum">
              <a:rPr lang="en-US" smtClean="0"/>
              <a:t>54</a:t>
            </a:fld>
            <a:endParaRPr lang="en-US"/>
          </a:p>
        </p:txBody>
      </p:sp>
    </p:spTree>
    <p:extLst>
      <p:ext uri="{BB962C8B-B14F-4D97-AF65-F5344CB8AC3E}">
        <p14:creationId xmlns:p14="http://schemas.microsoft.com/office/powerpoint/2010/main" val="24774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6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0"/>
                </p:tgtEl>
              </p:cMediaNode>
            </p:audio>
            <p:audio>
              <p:cMediaNode vol="80000">
                <p:cTn id="12" fill="hold" display="0">
                  <p:stCondLst>
                    <p:cond delay="indefinite"/>
                  </p:stCondLst>
                  <p:endCondLst>
                    <p:cond evt="onStopAudio" delay="0">
                      <p:tgtEl>
                        <p:sldTgt/>
                      </p:tgtEl>
                    </p:cond>
                  </p:endCondLst>
                </p:cTn>
                <p:tgtEl>
                  <p:spTgt spid="21"/>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F2_BALADAS_1">
            <a:hlinkClick r:id="" action="ppaction://media"/>
            <a:extLst>
              <a:ext uri="{FF2B5EF4-FFF2-40B4-BE49-F238E27FC236}">
                <a16:creationId xmlns:a16="http://schemas.microsoft.com/office/drawing/2014/main" id="{46F5FC24-8514-DE4B-B031-0BB7B13123C0}"/>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16"/>
          <a:stretch>
            <a:fillRect/>
          </a:stretch>
        </p:blipFill>
        <p:spPr>
          <a:xfrm>
            <a:off x="1397420" y="74118"/>
            <a:ext cx="812800" cy="812800"/>
          </a:xfrm>
        </p:spPr>
      </p:pic>
      <p:pic>
        <p:nvPicPr>
          <p:cNvPr id="4" name="Picture 3" descr="Macintosh HD:Users:Ladycovichi:Documents:UMass:CONFERENCIAS:Speech Prosody 2016:stimuli_example.tif">
            <a:extLst>
              <a:ext uri="{FF2B5EF4-FFF2-40B4-BE49-F238E27FC236}">
                <a16:creationId xmlns:a16="http://schemas.microsoft.com/office/drawing/2014/main" id="{DD958F11-8C89-D044-A299-76137E300E05}"/>
              </a:ext>
            </a:extLst>
          </p:cNvPr>
          <p:cNvPicPr/>
          <p:nvPr/>
        </p:nvPicPr>
        <p:blipFill rotWithShape="1">
          <a:blip r:embed="rId17">
            <a:extLst>
              <a:ext uri="{28A0092B-C50C-407E-A947-70E740481C1C}">
                <a14:useLocalDpi xmlns:a14="http://schemas.microsoft.com/office/drawing/2010/main"/>
              </a:ext>
            </a:extLst>
          </a:blip>
          <a:srcRect t="8891" r="10341" b="8889"/>
          <a:stretch/>
        </p:blipFill>
        <p:spPr bwMode="auto">
          <a:xfrm>
            <a:off x="3140843" y="293714"/>
            <a:ext cx="6904636" cy="4160292"/>
          </a:xfrm>
          <a:prstGeom prst="rect">
            <a:avLst/>
          </a:prstGeom>
          <a:noFill/>
          <a:ln>
            <a:noFill/>
          </a:ln>
          <a:extLst>
            <a:ext uri="{53640926-AAD7-44d8-BBD7-CCE9431645EC}">
              <a14:shadowObscured xmlns:a14="http://schemas.microsoft.com/office/drawing/2010/main" xmlns=""/>
            </a:ext>
          </a:extLst>
        </p:spPr>
      </p:pic>
      <p:pic>
        <p:nvPicPr>
          <p:cNvPr id="7" name="Online Media 6" descr="F2_BALADAS_2">
            <a:hlinkClick r:id="" action="ppaction://media"/>
            <a:extLst>
              <a:ext uri="{FF2B5EF4-FFF2-40B4-BE49-F238E27FC236}">
                <a16:creationId xmlns:a16="http://schemas.microsoft.com/office/drawing/2014/main" id="{80E4136B-CD7F-A24B-9B1E-AC44BE723BF0}"/>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1397420" y="1020789"/>
            <a:ext cx="812800" cy="812800"/>
          </a:xfrm>
          <a:prstGeom prst="rect">
            <a:avLst/>
          </a:prstGeom>
        </p:spPr>
      </p:pic>
      <p:pic>
        <p:nvPicPr>
          <p:cNvPr id="8" name="Online Media 7" descr="F2_BALADAS_3">
            <a:hlinkClick r:id="" action="ppaction://media"/>
            <a:extLst>
              <a:ext uri="{FF2B5EF4-FFF2-40B4-BE49-F238E27FC236}">
                <a16:creationId xmlns:a16="http://schemas.microsoft.com/office/drawing/2014/main" id="{28E52BBE-460F-934E-A7A6-30C99B43EBA1}"/>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397420" y="1967460"/>
            <a:ext cx="812800" cy="812800"/>
          </a:xfrm>
          <a:prstGeom prst="rect">
            <a:avLst/>
          </a:prstGeom>
        </p:spPr>
      </p:pic>
      <p:pic>
        <p:nvPicPr>
          <p:cNvPr id="9" name="Online Media 8" descr="F2_BALADAS_4">
            <a:hlinkClick r:id="" action="ppaction://media"/>
            <a:extLst>
              <a:ext uri="{FF2B5EF4-FFF2-40B4-BE49-F238E27FC236}">
                <a16:creationId xmlns:a16="http://schemas.microsoft.com/office/drawing/2014/main" id="{DEB7CDA4-940D-624C-891E-546AA4278F59}"/>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352452" y="2944111"/>
            <a:ext cx="812800" cy="812800"/>
          </a:xfrm>
          <a:prstGeom prst="rect">
            <a:avLst/>
          </a:prstGeom>
        </p:spPr>
      </p:pic>
      <p:pic>
        <p:nvPicPr>
          <p:cNvPr id="10" name="Online Media 9" descr="F2_BALADAS_5">
            <a:hlinkClick r:id="" action="ppaction://media"/>
            <a:extLst>
              <a:ext uri="{FF2B5EF4-FFF2-40B4-BE49-F238E27FC236}">
                <a16:creationId xmlns:a16="http://schemas.microsoft.com/office/drawing/2014/main" id="{A185D8C5-70FA-C94C-B668-497246E6083D}"/>
              </a:ext>
            </a:extLst>
          </p:cNvPr>
          <p:cNvPicPr>
            <a:picLocks noChangeAspect="1"/>
          </p:cNvPicPr>
          <p:nvPr>
            <a:audioFile r:link="rId10"/>
            <p:extLst>
              <p:ext uri="{DAA4B4D4-6D71-4841-9C94-3DE7FCFB9230}">
                <p14:media xmlns:p14="http://schemas.microsoft.com/office/powerpoint/2010/main" r:embed="rId9"/>
              </p:ext>
            </p:extLst>
          </p:nvPr>
        </p:nvPicPr>
        <p:blipFill>
          <a:blip r:embed="rId16"/>
          <a:stretch>
            <a:fillRect/>
          </a:stretch>
        </p:blipFill>
        <p:spPr>
          <a:xfrm>
            <a:off x="1352452" y="3963651"/>
            <a:ext cx="812800" cy="812800"/>
          </a:xfrm>
          <a:prstGeom prst="rect">
            <a:avLst/>
          </a:prstGeom>
        </p:spPr>
      </p:pic>
      <p:pic>
        <p:nvPicPr>
          <p:cNvPr id="11" name="Online Media 10" descr="F2_BALADAS_6">
            <a:hlinkClick r:id="" action="ppaction://media"/>
            <a:extLst>
              <a:ext uri="{FF2B5EF4-FFF2-40B4-BE49-F238E27FC236}">
                <a16:creationId xmlns:a16="http://schemas.microsoft.com/office/drawing/2014/main" id="{AEE12315-1014-D84E-8A78-58B878145BD7}"/>
              </a:ext>
            </a:extLst>
          </p:cNvPr>
          <p:cNvPicPr>
            <a:picLocks noChangeAspect="1"/>
          </p:cNvPicPr>
          <p:nvPr>
            <a:audioFile r:link="rId12"/>
            <p:extLst>
              <p:ext uri="{DAA4B4D4-6D71-4841-9C94-3DE7FCFB9230}">
                <p14:media xmlns:p14="http://schemas.microsoft.com/office/powerpoint/2010/main" r:embed="rId11"/>
              </p:ext>
            </p:extLst>
          </p:nvPr>
        </p:nvPicPr>
        <p:blipFill>
          <a:blip r:embed="rId16"/>
          <a:stretch>
            <a:fillRect/>
          </a:stretch>
        </p:blipFill>
        <p:spPr>
          <a:xfrm>
            <a:off x="1352452" y="4940302"/>
            <a:ext cx="812800" cy="812800"/>
          </a:xfrm>
          <a:prstGeom prst="rect">
            <a:avLst/>
          </a:prstGeom>
        </p:spPr>
      </p:pic>
      <p:pic>
        <p:nvPicPr>
          <p:cNvPr id="12" name="Online Media 11" descr="F2_BALADAS_7">
            <a:hlinkClick r:id="" action="ppaction://media"/>
            <a:extLst>
              <a:ext uri="{FF2B5EF4-FFF2-40B4-BE49-F238E27FC236}">
                <a16:creationId xmlns:a16="http://schemas.microsoft.com/office/drawing/2014/main" id="{3CD1C2EC-BDB5-1549-ABDF-D6D118B51E0A}"/>
              </a:ext>
            </a:extLst>
          </p:cNvPr>
          <p:cNvPicPr>
            <a:picLocks noChangeAspect="1"/>
          </p:cNvPicPr>
          <p:nvPr>
            <a:audioFile r:link="rId14"/>
            <p:extLst>
              <p:ext uri="{DAA4B4D4-6D71-4841-9C94-3DE7FCFB9230}">
                <p14:media xmlns:p14="http://schemas.microsoft.com/office/powerpoint/2010/main" r:embed="rId13"/>
              </p:ext>
            </p:extLst>
          </p:nvPr>
        </p:nvPicPr>
        <p:blipFill>
          <a:blip r:embed="rId16"/>
          <a:stretch>
            <a:fillRect/>
          </a:stretch>
        </p:blipFill>
        <p:spPr>
          <a:xfrm>
            <a:off x="1299993" y="5886973"/>
            <a:ext cx="812800" cy="812800"/>
          </a:xfrm>
          <a:prstGeom prst="rect">
            <a:avLst/>
          </a:prstGeom>
        </p:spPr>
      </p:pic>
      <p:sp>
        <p:nvSpPr>
          <p:cNvPr id="13" name="Rectangle 12">
            <a:extLst>
              <a:ext uri="{FF2B5EF4-FFF2-40B4-BE49-F238E27FC236}">
                <a16:creationId xmlns:a16="http://schemas.microsoft.com/office/drawing/2014/main" id="{215DEDD0-10B6-154D-A6DC-5969D007C8EE}"/>
              </a:ext>
            </a:extLst>
          </p:cNvPr>
          <p:cNvSpPr/>
          <p:nvPr/>
        </p:nvSpPr>
        <p:spPr>
          <a:xfrm>
            <a:off x="269823" y="179882"/>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1</a:t>
            </a:r>
            <a:endParaRPr lang="en-US" b="1" dirty="0"/>
          </a:p>
        </p:txBody>
      </p:sp>
      <p:sp>
        <p:nvSpPr>
          <p:cNvPr id="14" name="Rectangle 13">
            <a:extLst>
              <a:ext uri="{FF2B5EF4-FFF2-40B4-BE49-F238E27FC236}">
                <a16:creationId xmlns:a16="http://schemas.microsoft.com/office/drawing/2014/main" id="{CE2C7DFD-5D34-E346-8404-101E3EB51BD4}"/>
              </a:ext>
            </a:extLst>
          </p:cNvPr>
          <p:cNvSpPr/>
          <p:nvPr/>
        </p:nvSpPr>
        <p:spPr>
          <a:xfrm>
            <a:off x="269823" y="1073671"/>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2</a:t>
            </a:r>
            <a:endParaRPr lang="en-US" b="1" dirty="0"/>
          </a:p>
        </p:txBody>
      </p:sp>
      <p:sp>
        <p:nvSpPr>
          <p:cNvPr id="15" name="Rectangle 14">
            <a:extLst>
              <a:ext uri="{FF2B5EF4-FFF2-40B4-BE49-F238E27FC236}">
                <a16:creationId xmlns:a16="http://schemas.microsoft.com/office/drawing/2014/main" id="{EAD7EDDA-DC4E-404B-804B-C1466917FE7B}"/>
              </a:ext>
            </a:extLst>
          </p:cNvPr>
          <p:cNvSpPr/>
          <p:nvPr/>
        </p:nvSpPr>
        <p:spPr>
          <a:xfrm>
            <a:off x="269823" y="2062814"/>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3</a:t>
            </a:r>
            <a:endParaRPr lang="en-US" b="1" dirty="0"/>
          </a:p>
        </p:txBody>
      </p:sp>
      <p:sp>
        <p:nvSpPr>
          <p:cNvPr id="16" name="Rectangle 15">
            <a:extLst>
              <a:ext uri="{FF2B5EF4-FFF2-40B4-BE49-F238E27FC236}">
                <a16:creationId xmlns:a16="http://schemas.microsoft.com/office/drawing/2014/main" id="{13852743-6A9B-8443-9ED1-AB1550677B2F}"/>
              </a:ext>
            </a:extLst>
          </p:cNvPr>
          <p:cNvSpPr/>
          <p:nvPr/>
        </p:nvSpPr>
        <p:spPr>
          <a:xfrm>
            <a:off x="235704" y="3049875"/>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4</a:t>
            </a:r>
            <a:endParaRPr lang="en-US" b="1" dirty="0"/>
          </a:p>
        </p:txBody>
      </p:sp>
      <p:sp>
        <p:nvSpPr>
          <p:cNvPr id="17" name="Rectangle 16">
            <a:extLst>
              <a:ext uri="{FF2B5EF4-FFF2-40B4-BE49-F238E27FC236}">
                <a16:creationId xmlns:a16="http://schemas.microsoft.com/office/drawing/2014/main" id="{106D72AE-C840-B34A-ACBE-C7FC4B425313}"/>
              </a:ext>
            </a:extLst>
          </p:cNvPr>
          <p:cNvSpPr/>
          <p:nvPr/>
        </p:nvSpPr>
        <p:spPr>
          <a:xfrm>
            <a:off x="242404" y="4066605"/>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5</a:t>
            </a:r>
            <a:endParaRPr lang="en-US" b="1" dirty="0"/>
          </a:p>
        </p:txBody>
      </p:sp>
      <p:sp>
        <p:nvSpPr>
          <p:cNvPr id="18" name="Rectangle 17">
            <a:extLst>
              <a:ext uri="{FF2B5EF4-FFF2-40B4-BE49-F238E27FC236}">
                <a16:creationId xmlns:a16="http://schemas.microsoft.com/office/drawing/2014/main" id="{FD97F554-D98D-204A-AD87-0AE91376E6DD}"/>
              </a:ext>
            </a:extLst>
          </p:cNvPr>
          <p:cNvSpPr/>
          <p:nvPr/>
        </p:nvSpPr>
        <p:spPr>
          <a:xfrm>
            <a:off x="251089" y="5026079"/>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6</a:t>
            </a:r>
            <a:endParaRPr lang="en-US" b="1" dirty="0"/>
          </a:p>
        </p:txBody>
      </p:sp>
      <p:sp>
        <p:nvSpPr>
          <p:cNvPr id="19" name="Rectangle 18">
            <a:extLst>
              <a:ext uri="{FF2B5EF4-FFF2-40B4-BE49-F238E27FC236}">
                <a16:creationId xmlns:a16="http://schemas.microsoft.com/office/drawing/2014/main" id="{29015E36-6D9F-5B4B-BA06-534E1378EE87}"/>
              </a:ext>
            </a:extLst>
          </p:cNvPr>
          <p:cNvSpPr/>
          <p:nvPr/>
        </p:nvSpPr>
        <p:spPr>
          <a:xfrm>
            <a:off x="235704" y="5985553"/>
            <a:ext cx="1030170" cy="70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7</a:t>
            </a:r>
            <a:endParaRPr lang="en-US" b="1" dirty="0"/>
          </a:p>
        </p:txBody>
      </p:sp>
      <p:pic>
        <p:nvPicPr>
          <p:cNvPr id="20" name="Picture 19">
            <a:extLst>
              <a:ext uri="{FF2B5EF4-FFF2-40B4-BE49-F238E27FC236}">
                <a16:creationId xmlns:a16="http://schemas.microsoft.com/office/drawing/2014/main" id="{0903B1CD-15D0-5641-BA3E-5F4EFF3828EE}"/>
              </a:ext>
            </a:extLst>
          </p:cNvPr>
          <p:cNvPicPr>
            <a:picLocks noChangeAspect="1"/>
          </p:cNvPicPr>
          <p:nvPr/>
        </p:nvPicPr>
        <p:blipFill>
          <a:blip r:embed="rId18"/>
          <a:stretch>
            <a:fillRect/>
          </a:stretch>
        </p:blipFill>
        <p:spPr>
          <a:xfrm>
            <a:off x="10718800" y="230188"/>
            <a:ext cx="1270000" cy="1270000"/>
          </a:xfrm>
          <a:prstGeom prst="rect">
            <a:avLst/>
          </a:prstGeom>
        </p:spPr>
      </p:pic>
      <p:sp>
        <p:nvSpPr>
          <p:cNvPr id="21" name="Rectangle 20">
            <a:extLst>
              <a:ext uri="{FF2B5EF4-FFF2-40B4-BE49-F238E27FC236}">
                <a16:creationId xmlns:a16="http://schemas.microsoft.com/office/drawing/2014/main" id="{C510D472-4AF9-BD49-8B93-7D2C9803F467}"/>
              </a:ext>
            </a:extLst>
          </p:cNvPr>
          <p:cNvSpPr/>
          <p:nvPr/>
        </p:nvSpPr>
        <p:spPr>
          <a:xfrm>
            <a:off x="3807917" y="4940302"/>
            <a:ext cx="7537415" cy="16875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For each step, decide whether the statement sounds neutral (as in the answer to the question ¿</a:t>
            </a:r>
            <a:r>
              <a:rPr lang="en-US" sz="2800" i="1" dirty="0" err="1"/>
              <a:t>Qué</a:t>
            </a:r>
            <a:r>
              <a:rPr lang="en-US" sz="2800" i="1" dirty="0"/>
              <a:t> </a:t>
            </a:r>
            <a:r>
              <a:rPr lang="en-US" sz="2800" i="1" dirty="0" err="1"/>
              <a:t>escucha</a:t>
            </a:r>
            <a:r>
              <a:rPr lang="en-US" sz="2800" i="1" dirty="0"/>
              <a:t>?</a:t>
            </a:r>
            <a:r>
              <a:rPr lang="en-US" sz="2800" dirty="0"/>
              <a:t>) or corrective (as in the answer to question </a:t>
            </a:r>
            <a:r>
              <a:rPr lang="en-US" sz="2800" i="1" dirty="0"/>
              <a:t>¿</a:t>
            </a:r>
            <a:r>
              <a:rPr lang="en-US" sz="2800" i="1" dirty="0" err="1"/>
              <a:t>Escucha</a:t>
            </a:r>
            <a:r>
              <a:rPr lang="en-US" sz="2800" i="1" dirty="0"/>
              <a:t> rancheras?)</a:t>
            </a:r>
          </a:p>
        </p:txBody>
      </p:sp>
      <p:sp>
        <p:nvSpPr>
          <p:cNvPr id="2" name="Slide Number Placeholder 1">
            <a:extLst>
              <a:ext uri="{FF2B5EF4-FFF2-40B4-BE49-F238E27FC236}">
                <a16:creationId xmlns:a16="http://schemas.microsoft.com/office/drawing/2014/main" id="{3195F207-3E1F-1C4B-BE3B-45C34AA170F7}"/>
              </a:ext>
            </a:extLst>
          </p:cNvPr>
          <p:cNvSpPr>
            <a:spLocks noGrp="1"/>
          </p:cNvSpPr>
          <p:nvPr>
            <p:ph type="sldNum" sz="quarter" idx="12"/>
          </p:nvPr>
        </p:nvSpPr>
        <p:spPr/>
        <p:txBody>
          <a:bodyPr/>
          <a:lstStyle/>
          <a:p>
            <a:fld id="{9C866631-956D-7545-AA54-6ED6415FDFB9}" type="slidenum">
              <a:rPr lang="en-US" smtClean="0"/>
              <a:t>55</a:t>
            </a:fld>
            <a:endParaRPr lang="en-US"/>
          </a:p>
        </p:txBody>
      </p:sp>
    </p:spTree>
    <p:extLst>
      <p:ext uri="{BB962C8B-B14F-4D97-AF65-F5344CB8AC3E}">
        <p14:creationId xmlns:p14="http://schemas.microsoft.com/office/powerpoint/2010/main" val="13189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4"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84"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84"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184"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184"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1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6"/>
                </p:tgtEl>
              </p:cMediaNode>
            </p:audio>
            <p:audio>
              <p:cMediaNode vol="80000">
                <p:cTn id="32" fill="hold" display="0">
                  <p:stCondLst>
                    <p:cond delay="indefinite"/>
                  </p:stCondLst>
                  <p:endCondLst>
                    <p:cond evt="onStopAudio" delay="0">
                      <p:tgtEl>
                        <p:sldTgt/>
                      </p:tgtEl>
                    </p:cond>
                  </p:endCondLst>
                </p:cTn>
                <p:tgtEl>
                  <p:spTgt spid="7"/>
                </p:tgtEl>
              </p:cMediaNode>
            </p:audio>
            <p:audio>
              <p:cMediaNode vol="80000">
                <p:cTn id="33" fill="hold" display="0">
                  <p:stCondLst>
                    <p:cond delay="indefinite"/>
                  </p:stCondLst>
                  <p:endCondLst>
                    <p:cond evt="onStopAudio" delay="0">
                      <p:tgtEl>
                        <p:sldTgt/>
                      </p:tgtEl>
                    </p:cond>
                  </p:endCondLst>
                </p:cTn>
                <p:tgtEl>
                  <p:spTgt spid="8"/>
                </p:tgtEl>
              </p:cMediaNode>
            </p:audio>
            <p:audio>
              <p:cMediaNode vol="80000">
                <p:cTn id="34" fill="hold" display="0">
                  <p:stCondLst>
                    <p:cond delay="indefinite"/>
                  </p:stCondLst>
                  <p:endCondLst>
                    <p:cond evt="onStopAudio" delay="0">
                      <p:tgtEl>
                        <p:sldTgt/>
                      </p:tgtEl>
                    </p:cond>
                  </p:endCondLst>
                </p:cTn>
                <p:tgtEl>
                  <p:spTgt spid="9"/>
                </p:tgtEl>
              </p:cMediaNode>
            </p:audio>
            <p:audio>
              <p:cMediaNode vol="80000">
                <p:cTn id="35" fill="hold" display="0">
                  <p:stCondLst>
                    <p:cond delay="indefinite"/>
                  </p:stCondLst>
                  <p:endCondLst>
                    <p:cond evt="onStopAudio" delay="0">
                      <p:tgtEl>
                        <p:sldTgt/>
                      </p:tgtEl>
                    </p:cond>
                  </p:endCondLst>
                </p:cTn>
                <p:tgtEl>
                  <p:spTgt spid="10"/>
                </p:tgtEl>
              </p:cMediaNode>
            </p:audio>
            <p:audio>
              <p:cMediaNode vol="80000">
                <p:cTn id="36" fill="hold" display="0">
                  <p:stCondLst>
                    <p:cond delay="indefinite"/>
                  </p:stCondLst>
                  <p:endCondLst>
                    <p:cond evt="onStopAudio" delay="0">
                      <p:tgtEl>
                        <p:sldTgt/>
                      </p:tgtEl>
                    </p:cond>
                  </p:endCondLst>
                </p:cTn>
                <p:tgtEl>
                  <p:spTgt spid="11"/>
                </p:tgtEl>
              </p:cMediaNode>
            </p:audio>
            <p:audio>
              <p:cMediaNode vol="80000">
                <p:cTn id="37" fill="hold" display="0">
                  <p:stCondLst>
                    <p:cond delay="indefinite"/>
                  </p:stCondLst>
                  <p:endCondLst>
                    <p:cond evt="onStopAudio" delay="0">
                      <p:tgtEl>
                        <p:sldTgt/>
                      </p:tgtEl>
                    </p:cond>
                  </p:endCondLst>
                </p:cTn>
                <p:tgtEl>
                  <p:spTgt spid="1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DB0F47-9CE4-464C-B37B-2E884B93EBF9}"/>
              </a:ext>
            </a:extLst>
          </p:cNvPr>
          <p:cNvSpPr>
            <a:spLocks noGrp="1"/>
          </p:cNvSpPr>
          <p:nvPr>
            <p:ph type="ctrTitle"/>
          </p:nvPr>
        </p:nvSpPr>
        <p:spPr/>
        <p:txBody>
          <a:bodyPr/>
          <a:lstStyle/>
          <a:p>
            <a:r>
              <a:rPr lang="en-US" dirty="0" err="1"/>
              <a:t>Sp_TOBI</a:t>
            </a:r>
            <a:endParaRPr lang="en-US" dirty="0"/>
          </a:p>
        </p:txBody>
      </p:sp>
      <p:sp>
        <p:nvSpPr>
          <p:cNvPr id="5" name="Subtitle 4">
            <a:extLst>
              <a:ext uri="{FF2B5EF4-FFF2-40B4-BE49-F238E27FC236}">
                <a16:creationId xmlns:a16="http://schemas.microsoft.com/office/drawing/2014/main" id="{BF576255-6626-5747-A110-F35026B716FB}"/>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21501983-B8D0-CB4E-9F68-D2A6D1A60693}"/>
              </a:ext>
            </a:extLst>
          </p:cNvPr>
          <p:cNvSpPr>
            <a:spLocks noGrp="1"/>
          </p:cNvSpPr>
          <p:nvPr>
            <p:ph type="sldNum" sz="quarter" idx="12"/>
          </p:nvPr>
        </p:nvSpPr>
        <p:spPr/>
        <p:txBody>
          <a:bodyPr/>
          <a:lstStyle/>
          <a:p>
            <a:fld id="{9C866631-956D-7545-AA54-6ED6415FDFB9}" type="slidenum">
              <a:rPr lang="en-US" smtClean="0"/>
              <a:t>56</a:t>
            </a:fld>
            <a:endParaRPr lang="en-US"/>
          </a:p>
        </p:txBody>
      </p:sp>
    </p:spTree>
    <p:extLst>
      <p:ext uri="{BB962C8B-B14F-4D97-AF65-F5344CB8AC3E}">
        <p14:creationId xmlns:p14="http://schemas.microsoft.com/office/powerpoint/2010/main" val="1475055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6E0D-83A6-5946-9AEF-4674378EBDF5}"/>
              </a:ext>
            </a:extLst>
          </p:cNvPr>
          <p:cNvSpPr>
            <a:spLocks noGrp="1"/>
          </p:cNvSpPr>
          <p:nvPr>
            <p:ph type="title"/>
          </p:nvPr>
        </p:nvSpPr>
        <p:spPr/>
        <p:txBody>
          <a:bodyPr/>
          <a:lstStyle/>
          <a:p>
            <a:r>
              <a:rPr lang="en-US" dirty="0"/>
              <a:t>SPANISH </a:t>
            </a:r>
            <a:r>
              <a:rPr lang="en-US" dirty="0" err="1"/>
              <a:t>ToBI</a:t>
            </a:r>
            <a:r>
              <a:rPr lang="en-US" dirty="0"/>
              <a:t> SYSTEM</a:t>
            </a:r>
          </a:p>
        </p:txBody>
      </p:sp>
      <p:sp>
        <p:nvSpPr>
          <p:cNvPr id="3" name="Content Placeholder 2">
            <a:extLst>
              <a:ext uri="{FF2B5EF4-FFF2-40B4-BE49-F238E27FC236}">
                <a16:creationId xmlns:a16="http://schemas.microsoft.com/office/drawing/2014/main" id="{B6CB6082-E94E-CB47-B569-8B9DBD6CEEFD}"/>
              </a:ext>
            </a:extLst>
          </p:cNvPr>
          <p:cNvSpPr>
            <a:spLocks noGrp="1"/>
          </p:cNvSpPr>
          <p:nvPr>
            <p:ph idx="1"/>
          </p:nvPr>
        </p:nvSpPr>
        <p:spPr/>
        <p:txBody>
          <a:bodyPr>
            <a:normAutofit/>
          </a:bodyPr>
          <a:lstStyle/>
          <a:p>
            <a:r>
              <a:rPr lang="en-US" dirty="0"/>
              <a:t>Spanish intonation has been well studied but we learn more with each dialect.</a:t>
            </a:r>
          </a:p>
          <a:p>
            <a:r>
              <a:rPr lang="en-US" dirty="0"/>
              <a:t>Categories are somewhat similar across Spanish dialects but there is of course some variation, especially in contact scenarios. </a:t>
            </a:r>
          </a:p>
        </p:txBody>
      </p:sp>
      <p:sp>
        <p:nvSpPr>
          <p:cNvPr id="4" name="Slide Number Placeholder 3">
            <a:extLst>
              <a:ext uri="{FF2B5EF4-FFF2-40B4-BE49-F238E27FC236}">
                <a16:creationId xmlns:a16="http://schemas.microsoft.com/office/drawing/2014/main" id="{4AF953FF-DA7F-D141-9F87-C64A87E155F8}"/>
              </a:ext>
            </a:extLst>
          </p:cNvPr>
          <p:cNvSpPr>
            <a:spLocks noGrp="1"/>
          </p:cNvSpPr>
          <p:nvPr>
            <p:ph type="sldNum" sz="quarter" idx="12"/>
          </p:nvPr>
        </p:nvSpPr>
        <p:spPr/>
        <p:txBody>
          <a:bodyPr/>
          <a:lstStyle/>
          <a:p>
            <a:fld id="{9C866631-956D-7545-AA54-6ED6415FDFB9}" type="slidenum">
              <a:rPr lang="en-US" smtClean="0"/>
              <a:t>57</a:t>
            </a:fld>
            <a:endParaRPr lang="en-US"/>
          </a:p>
        </p:txBody>
      </p:sp>
    </p:spTree>
    <p:extLst>
      <p:ext uri="{BB962C8B-B14F-4D97-AF65-F5344CB8AC3E}">
        <p14:creationId xmlns:p14="http://schemas.microsoft.com/office/powerpoint/2010/main" val="2749082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202C-11AF-E84C-A732-B04C935B213B}"/>
              </a:ext>
            </a:extLst>
          </p:cNvPr>
          <p:cNvSpPr>
            <a:spLocks noGrp="1"/>
          </p:cNvSpPr>
          <p:nvPr>
            <p:ph type="title"/>
          </p:nvPr>
        </p:nvSpPr>
        <p:spPr/>
        <p:txBody>
          <a:bodyPr/>
          <a:lstStyle/>
          <a:p>
            <a:r>
              <a:rPr lang="en-US" dirty="0"/>
              <a:t>Discourse Completion Task (DCT)</a:t>
            </a:r>
          </a:p>
        </p:txBody>
      </p:sp>
      <p:sp>
        <p:nvSpPr>
          <p:cNvPr id="3" name="Content Placeholder 2">
            <a:extLst>
              <a:ext uri="{FF2B5EF4-FFF2-40B4-BE49-F238E27FC236}">
                <a16:creationId xmlns:a16="http://schemas.microsoft.com/office/drawing/2014/main" id="{F78F4819-9BBB-DB49-86F4-D41AD14EF6EC}"/>
              </a:ext>
            </a:extLst>
          </p:cNvPr>
          <p:cNvSpPr>
            <a:spLocks noGrp="1"/>
          </p:cNvSpPr>
          <p:nvPr>
            <p:ph idx="1"/>
          </p:nvPr>
        </p:nvSpPr>
        <p:spPr>
          <a:xfrm>
            <a:off x="838200" y="1465861"/>
            <a:ext cx="10515600" cy="4351338"/>
          </a:xfrm>
        </p:spPr>
        <p:txBody>
          <a:bodyPr/>
          <a:lstStyle/>
          <a:p>
            <a:r>
              <a:rPr lang="en-US" dirty="0"/>
              <a:t>Participants react to 69 controlled situations presented by the researcher in order to elicit different intonational contours based on a specific pragmatic meaning.</a:t>
            </a:r>
          </a:p>
          <a:p>
            <a:pPr lvl="1"/>
            <a:r>
              <a:rPr lang="en-US" dirty="0"/>
              <a:t>Different versions (adapted culturally and linguistically) were employed to collect data from different varieties of Spanish.</a:t>
            </a:r>
          </a:p>
        </p:txBody>
      </p:sp>
      <p:sp>
        <p:nvSpPr>
          <p:cNvPr id="4" name="Rectangle 3">
            <a:extLst>
              <a:ext uri="{FF2B5EF4-FFF2-40B4-BE49-F238E27FC236}">
                <a16:creationId xmlns:a16="http://schemas.microsoft.com/office/drawing/2014/main" id="{C3F3936C-91F2-EF48-9AA8-F7AFB08C2126}"/>
              </a:ext>
            </a:extLst>
          </p:cNvPr>
          <p:cNvSpPr/>
          <p:nvPr/>
        </p:nvSpPr>
        <p:spPr>
          <a:xfrm>
            <a:off x="1394086" y="4069410"/>
            <a:ext cx="6096000" cy="923330"/>
          </a:xfrm>
          <a:prstGeom prst="rect">
            <a:avLst/>
          </a:prstGeom>
        </p:spPr>
        <p:txBody>
          <a:bodyPr>
            <a:spAutoFit/>
          </a:bodyPr>
          <a:lstStyle/>
          <a:p>
            <a:r>
              <a:rPr lang="en-US" dirty="0">
                <a:latin typeface="Trebuchet MS" panose="020B0703020202090204" pitchFamily="34" charset="0"/>
              </a:rPr>
              <a:t>Prieto, P.; </a:t>
            </a:r>
            <a:r>
              <a:rPr lang="en-US" dirty="0" err="1">
                <a:latin typeface="Trebuchet MS" panose="020B0703020202090204" pitchFamily="34" charset="0"/>
              </a:rPr>
              <a:t>Roseano</a:t>
            </a:r>
            <a:r>
              <a:rPr lang="en-US" dirty="0">
                <a:latin typeface="Trebuchet MS" panose="020B0703020202090204" pitchFamily="34" charset="0"/>
              </a:rPr>
              <a:t>, P. (eds.) (2010). </a:t>
            </a:r>
            <a:r>
              <a:rPr lang="en-US" i="1" dirty="0">
                <a:latin typeface="Trebuchet MS" panose="020B0703020202090204" pitchFamily="34" charset="0"/>
                <a:hlinkClick r:id="rId2">
                  <a:extLst>
                    <a:ext uri="{A12FA001-AC4F-418D-AE19-62706E023703}">
                      <ahyp:hlinkClr xmlns:ahyp="http://schemas.microsoft.com/office/drawing/2018/hyperlinkcolor" val="tx"/>
                    </a:ext>
                  </a:extLst>
                </a:hlinkClick>
              </a:rPr>
              <a:t>Transcription of Intonation of the Spanish Language</a:t>
            </a:r>
            <a:r>
              <a:rPr lang="en-US" dirty="0">
                <a:latin typeface="Trebuchet MS" panose="020B0703020202090204" pitchFamily="34" charset="0"/>
              </a:rPr>
              <a:t>. </a:t>
            </a:r>
            <a:r>
              <a:rPr lang="en-US" dirty="0" err="1">
                <a:latin typeface="Trebuchet MS" panose="020B0703020202090204" pitchFamily="34" charset="0"/>
              </a:rPr>
              <a:t>Lincom</a:t>
            </a:r>
            <a:r>
              <a:rPr lang="en-US" dirty="0">
                <a:latin typeface="Trebuchet MS" panose="020B0703020202090204" pitchFamily="34" charset="0"/>
              </a:rPr>
              <a:t> Europa: München. </a:t>
            </a:r>
            <a:endParaRPr lang="en-US" dirty="0"/>
          </a:p>
        </p:txBody>
      </p:sp>
      <p:sp>
        <p:nvSpPr>
          <p:cNvPr id="5" name="TextBox 4">
            <a:extLst>
              <a:ext uri="{FF2B5EF4-FFF2-40B4-BE49-F238E27FC236}">
                <a16:creationId xmlns:a16="http://schemas.microsoft.com/office/drawing/2014/main" id="{B049501B-FA54-DD4B-BA75-78E3BBCF56B0}"/>
              </a:ext>
            </a:extLst>
          </p:cNvPr>
          <p:cNvSpPr txBox="1"/>
          <p:nvPr/>
        </p:nvSpPr>
        <p:spPr>
          <a:xfrm>
            <a:off x="7749915" y="3641530"/>
            <a:ext cx="3401380" cy="3170099"/>
          </a:xfrm>
          <a:prstGeom prst="rect">
            <a:avLst/>
          </a:prstGeom>
          <a:noFill/>
        </p:spPr>
        <p:txBody>
          <a:bodyPr wrap="none" rtlCol="0">
            <a:spAutoFit/>
          </a:bodyPr>
          <a:lstStyle/>
          <a:p>
            <a:pPr marL="285750" indent="-285750">
              <a:buFont typeface="Arial" panose="020B0604020202020204" pitchFamily="34" charset="0"/>
              <a:buChar char="•"/>
            </a:pPr>
            <a:r>
              <a:rPr lang="en-US" sz="2000" dirty="0"/>
              <a:t>Castilian Spanish</a:t>
            </a:r>
          </a:p>
          <a:p>
            <a:pPr marL="285750" indent="-285750">
              <a:buFont typeface="Arial" panose="020B0604020202020204" pitchFamily="34" charset="0"/>
              <a:buChar char="•"/>
            </a:pPr>
            <a:r>
              <a:rPr lang="en-US" sz="2000" dirty="0"/>
              <a:t>Cantabrian Spanish</a:t>
            </a:r>
          </a:p>
          <a:p>
            <a:pPr marL="285750" indent="-285750">
              <a:buFont typeface="Arial" panose="020B0604020202020204" pitchFamily="34" charset="0"/>
              <a:buChar char="•"/>
            </a:pPr>
            <a:r>
              <a:rPr lang="en-US" sz="2000" dirty="0" err="1"/>
              <a:t>Canarian</a:t>
            </a:r>
            <a:r>
              <a:rPr lang="en-US" sz="2000" dirty="0"/>
              <a:t> Spanish</a:t>
            </a:r>
          </a:p>
          <a:p>
            <a:pPr marL="285750" indent="-285750">
              <a:buFont typeface="Arial" panose="020B0604020202020204" pitchFamily="34" charset="0"/>
              <a:buChar char="•"/>
            </a:pPr>
            <a:r>
              <a:rPr lang="en-US" sz="2000" dirty="0"/>
              <a:t>Dominican Spanish</a:t>
            </a:r>
          </a:p>
          <a:p>
            <a:pPr marL="285750" indent="-285750">
              <a:buFont typeface="Arial" panose="020B0604020202020204" pitchFamily="34" charset="0"/>
              <a:buChar char="•"/>
            </a:pPr>
            <a:r>
              <a:rPr lang="en-US" sz="2000" dirty="0"/>
              <a:t>Puerto Rican Spanish</a:t>
            </a:r>
          </a:p>
          <a:p>
            <a:pPr marL="285750" indent="-285750">
              <a:buFont typeface="Arial" panose="020B0604020202020204" pitchFamily="34" charset="0"/>
              <a:buChar char="•"/>
            </a:pPr>
            <a:r>
              <a:rPr lang="en-US" sz="2000" dirty="0"/>
              <a:t>Venezuelan Andean Spanish</a:t>
            </a:r>
          </a:p>
          <a:p>
            <a:pPr marL="285750" indent="-285750">
              <a:buFont typeface="Arial" panose="020B0604020202020204" pitchFamily="34" charset="0"/>
              <a:buChar char="•"/>
            </a:pPr>
            <a:r>
              <a:rPr lang="en-US" sz="2000" dirty="0"/>
              <a:t>Ecuadorian Andean Spanish</a:t>
            </a:r>
          </a:p>
          <a:p>
            <a:pPr marL="285750" indent="-285750">
              <a:buFont typeface="Arial" panose="020B0604020202020204" pitchFamily="34" charset="0"/>
              <a:buChar char="•"/>
            </a:pPr>
            <a:r>
              <a:rPr lang="en-US" sz="2000" dirty="0"/>
              <a:t>Chilean Spanish</a:t>
            </a:r>
          </a:p>
          <a:p>
            <a:pPr marL="285750" indent="-285750">
              <a:buFont typeface="Arial" panose="020B0604020202020204" pitchFamily="34" charset="0"/>
              <a:buChar char="•"/>
            </a:pPr>
            <a:r>
              <a:rPr lang="en-US" sz="2000" dirty="0"/>
              <a:t>Argentinian Spanish</a:t>
            </a:r>
          </a:p>
          <a:p>
            <a:pPr marL="285750" indent="-285750">
              <a:buFont typeface="Arial" panose="020B0604020202020204" pitchFamily="34" charset="0"/>
              <a:buChar char="•"/>
            </a:pPr>
            <a:r>
              <a:rPr lang="en-US" sz="2000" dirty="0"/>
              <a:t>Mexican Spanish</a:t>
            </a:r>
          </a:p>
        </p:txBody>
      </p:sp>
      <p:sp>
        <p:nvSpPr>
          <p:cNvPr id="6" name="Rectangle 5">
            <a:extLst>
              <a:ext uri="{FF2B5EF4-FFF2-40B4-BE49-F238E27FC236}">
                <a16:creationId xmlns:a16="http://schemas.microsoft.com/office/drawing/2014/main" id="{00688C8B-6E82-404A-830B-0A7637567A83}"/>
              </a:ext>
            </a:extLst>
          </p:cNvPr>
          <p:cNvSpPr/>
          <p:nvPr/>
        </p:nvSpPr>
        <p:spPr>
          <a:xfrm>
            <a:off x="1451410" y="5226579"/>
            <a:ext cx="6096000" cy="923330"/>
          </a:xfrm>
          <a:prstGeom prst="rect">
            <a:avLst/>
          </a:prstGeom>
        </p:spPr>
        <p:txBody>
          <a:bodyPr>
            <a:spAutoFit/>
          </a:bodyPr>
          <a:lstStyle/>
          <a:p>
            <a:r>
              <a:rPr lang="en-US" dirty="0">
                <a:latin typeface="Trebuchet MS" panose="020B0703020202090204" pitchFamily="34" charset="0"/>
              </a:rPr>
              <a:t>Prieto, Pilar &amp; </a:t>
            </a:r>
            <a:r>
              <a:rPr lang="en-US" dirty="0" err="1">
                <a:latin typeface="Trebuchet MS" panose="020B0703020202090204" pitchFamily="34" charset="0"/>
              </a:rPr>
              <a:t>Roseano</a:t>
            </a:r>
            <a:r>
              <a:rPr lang="en-US" dirty="0">
                <a:latin typeface="Trebuchet MS" panose="020B0703020202090204" pitchFamily="34" charset="0"/>
              </a:rPr>
              <a:t>, Paolo (</a:t>
            </a:r>
            <a:r>
              <a:rPr lang="en-US" dirty="0" err="1">
                <a:latin typeface="Trebuchet MS" panose="020B0703020202090204" pitchFamily="34" charset="0"/>
              </a:rPr>
              <a:t>coords</a:t>
            </a:r>
            <a:r>
              <a:rPr lang="en-US" dirty="0">
                <a:latin typeface="Trebuchet MS" panose="020B0703020202090204" pitchFamily="34" charset="0"/>
              </a:rPr>
              <a:t>). 2009-2013. Atlas </a:t>
            </a:r>
            <a:r>
              <a:rPr lang="en-US" dirty="0" err="1">
                <a:latin typeface="Trebuchet MS" panose="020B0703020202090204" pitchFamily="34" charset="0"/>
              </a:rPr>
              <a:t>interactivo</a:t>
            </a:r>
            <a:r>
              <a:rPr lang="en-US" dirty="0">
                <a:latin typeface="Trebuchet MS" panose="020B0703020202090204" pitchFamily="34" charset="0"/>
              </a:rPr>
              <a:t> de la </a:t>
            </a:r>
            <a:r>
              <a:rPr lang="en-US" dirty="0" err="1">
                <a:latin typeface="Trebuchet MS" panose="020B0703020202090204" pitchFamily="34" charset="0"/>
              </a:rPr>
              <a:t>entonación</a:t>
            </a:r>
            <a:r>
              <a:rPr lang="en-US" dirty="0">
                <a:latin typeface="Trebuchet MS" panose="020B0703020202090204" pitchFamily="34" charset="0"/>
              </a:rPr>
              <a:t> del </a:t>
            </a:r>
            <a:r>
              <a:rPr lang="en-US" dirty="0" err="1">
                <a:latin typeface="Trebuchet MS" panose="020B0703020202090204" pitchFamily="34" charset="0"/>
              </a:rPr>
              <a:t>español</a:t>
            </a:r>
            <a:r>
              <a:rPr lang="en-US" dirty="0">
                <a:latin typeface="Trebuchet MS" panose="020B0703020202090204" pitchFamily="34" charset="0"/>
              </a:rPr>
              <a:t>. </a:t>
            </a:r>
            <a:r>
              <a:rPr lang="en-US" dirty="0">
                <a:latin typeface="Trebuchet MS" panose="020B0703020202090204" pitchFamily="34" charset="0"/>
                <a:hlinkClick r:id="rId3">
                  <a:extLst>
                    <a:ext uri="{A12FA001-AC4F-418D-AE19-62706E023703}">
                      <ahyp:hlinkClr xmlns:ahyp="http://schemas.microsoft.com/office/drawing/2018/hyperlinkcolor" val="tx"/>
                    </a:ext>
                  </a:extLst>
                </a:hlinkClick>
              </a:rPr>
              <a:t>http://prosodia.upf.edu/atlasentonacion/</a:t>
            </a:r>
            <a:r>
              <a:rPr lang="en-US" dirty="0">
                <a:latin typeface="Trebuchet MS" panose="020B0703020202090204" pitchFamily="34" charset="0"/>
              </a:rPr>
              <a:t>.</a:t>
            </a:r>
            <a:endParaRPr lang="en-US" dirty="0"/>
          </a:p>
        </p:txBody>
      </p:sp>
      <p:sp>
        <p:nvSpPr>
          <p:cNvPr id="7" name="Slide Number Placeholder 6">
            <a:extLst>
              <a:ext uri="{FF2B5EF4-FFF2-40B4-BE49-F238E27FC236}">
                <a16:creationId xmlns:a16="http://schemas.microsoft.com/office/drawing/2014/main" id="{D00A8382-5BF1-674A-8D60-7C8BA85DAAD5}"/>
              </a:ext>
            </a:extLst>
          </p:cNvPr>
          <p:cNvSpPr>
            <a:spLocks noGrp="1"/>
          </p:cNvSpPr>
          <p:nvPr>
            <p:ph type="sldNum" sz="quarter" idx="12"/>
          </p:nvPr>
        </p:nvSpPr>
        <p:spPr/>
        <p:txBody>
          <a:bodyPr/>
          <a:lstStyle/>
          <a:p>
            <a:fld id="{9C866631-956D-7545-AA54-6ED6415FDFB9}" type="slidenum">
              <a:rPr lang="en-US" smtClean="0"/>
              <a:t>58</a:t>
            </a:fld>
            <a:endParaRPr lang="en-US"/>
          </a:p>
        </p:txBody>
      </p:sp>
    </p:spTree>
    <p:extLst>
      <p:ext uri="{BB962C8B-B14F-4D97-AF65-F5344CB8AC3E}">
        <p14:creationId xmlns:p14="http://schemas.microsoft.com/office/powerpoint/2010/main" val="3172896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B852-896D-E04D-AB32-94E7B883315C}"/>
              </a:ext>
            </a:extLst>
          </p:cNvPr>
          <p:cNvSpPr>
            <a:spLocks noGrp="1"/>
          </p:cNvSpPr>
          <p:nvPr>
            <p:ph type="title"/>
          </p:nvPr>
        </p:nvSpPr>
        <p:spPr/>
        <p:txBody>
          <a:bodyPr/>
          <a:lstStyle/>
          <a:p>
            <a:r>
              <a:rPr lang="en-US" dirty="0"/>
              <a:t>Discourse Completion Task (DCT)</a:t>
            </a:r>
          </a:p>
        </p:txBody>
      </p:sp>
      <p:sp>
        <p:nvSpPr>
          <p:cNvPr id="3" name="Content Placeholder 2">
            <a:extLst>
              <a:ext uri="{FF2B5EF4-FFF2-40B4-BE49-F238E27FC236}">
                <a16:creationId xmlns:a16="http://schemas.microsoft.com/office/drawing/2014/main" id="{AE3773C8-D20D-AA4D-ACB2-09DC2FAB8778}"/>
              </a:ext>
            </a:extLst>
          </p:cNvPr>
          <p:cNvSpPr>
            <a:spLocks noGrp="1"/>
          </p:cNvSpPr>
          <p:nvPr>
            <p:ph idx="1"/>
          </p:nvPr>
        </p:nvSpPr>
        <p:spPr/>
        <p:txBody>
          <a:bodyPr/>
          <a:lstStyle/>
          <a:p>
            <a:r>
              <a:rPr lang="en-US" dirty="0"/>
              <a:t>The goal of the  DCT was to use not only sentence categories but varying meanings within those categories to try to elicit as many tunes as possible – these will vary by variety.</a:t>
            </a:r>
          </a:p>
          <a:p>
            <a:pPr lvl="1"/>
            <a:r>
              <a:rPr lang="en-US" dirty="0" err="1"/>
              <a:t>Vanrell</a:t>
            </a:r>
            <a:r>
              <a:rPr lang="en-US" dirty="0"/>
              <a:t>, </a:t>
            </a:r>
            <a:r>
              <a:rPr lang="en-US" dirty="0" err="1"/>
              <a:t>Feldhausen</a:t>
            </a:r>
            <a:r>
              <a:rPr lang="en-US" dirty="0"/>
              <a:t> and </a:t>
            </a:r>
            <a:r>
              <a:rPr lang="en-US" dirty="0" err="1"/>
              <a:t>Astruc</a:t>
            </a:r>
            <a:r>
              <a:rPr lang="en-US" dirty="0"/>
              <a:t> (2018) review this method.</a:t>
            </a:r>
          </a:p>
        </p:txBody>
      </p:sp>
      <p:sp>
        <p:nvSpPr>
          <p:cNvPr id="4" name="Rectangle 3">
            <a:extLst>
              <a:ext uri="{FF2B5EF4-FFF2-40B4-BE49-F238E27FC236}">
                <a16:creationId xmlns:a16="http://schemas.microsoft.com/office/drawing/2014/main" id="{D07B22A4-2B3A-C14A-BA83-080DFDD08D72}"/>
              </a:ext>
            </a:extLst>
          </p:cNvPr>
          <p:cNvSpPr/>
          <p:nvPr/>
        </p:nvSpPr>
        <p:spPr>
          <a:xfrm>
            <a:off x="2563318" y="4168306"/>
            <a:ext cx="6520722" cy="21435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In your handouts, you have a selection of some of the situations used to elicit different intonational contours. Work in pairs or groups, pretending to be the interviewer or the interviewee.</a:t>
            </a:r>
          </a:p>
        </p:txBody>
      </p:sp>
      <p:sp>
        <p:nvSpPr>
          <p:cNvPr id="5" name="Slide Number Placeholder 4">
            <a:extLst>
              <a:ext uri="{FF2B5EF4-FFF2-40B4-BE49-F238E27FC236}">
                <a16:creationId xmlns:a16="http://schemas.microsoft.com/office/drawing/2014/main" id="{24A72053-38E4-C544-8DB4-4DC1F9D6C4A0}"/>
              </a:ext>
            </a:extLst>
          </p:cNvPr>
          <p:cNvSpPr>
            <a:spLocks noGrp="1"/>
          </p:cNvSpPr>
          <p:nvPr>
            <p:ph type="sldNum" sz="quarter" idx="12"/>
          </p:nvPr>
        </p:nvSpPr>
        <p:spPr/>
        <p:txBody>
          <a:bodyPr/>
          <a:lstStyle/>
          <a:p>
            <a:fld id="{9C866631-956D-7545-AA54-6ED6415FDFB9}" type="slidenum">
              <a:rPr lang="en-US" smtClean="0"/>
              <a:t>59</a:t>
            </a:fld>
            <a:endParaRPr lang="en-US"/>
          </a:p>
        </p:txBody>
      </p:sp>
    </p:spTree>
    <p:extLst>
      <p:ext uri="{BB962C8B-B14F-4D97-AF65-F5344CB8AC3E}">
        <p14:creationId xmlns:p14="http://schemas.microsoft.com/office/powerpoint/2010/main" val="265649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0" y="2"/>
            <a:ext cx="6330461" cy="2428545"/>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5700" y="3800853"/>
            <a:ext cx="6239061" cy="234461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205981" y="2329393"/>
            <a:ext cx="5986019" cy="2206712"/>
          </a:xfrm>
          <a:prstGeom prst="rect">
            <a:avLst/>
          </a:prstGeom>
        </p:spPr>
      </p:pic>
      <p:sp>
        <p:nvSpPr>
          <p:cNvPr id="12" name="Rectangle 11"/>
          <p:cNvSpPr/>
          <p:nvPr/>
        </p:nvSpPr>
        <p:spPr>
          <a:xfrm>
            <a:off x="375142" y="6105611"/>
            <a:ext cx="3804143"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Declarative</a:t>
            </a:r>
          </a:p>
        </p:txBody>
      </p:sp>
      <p:sp>
        <p:nvSpPr>
          <p:cNvPr id="13" name="Rectangle 12"/>
          <p:cNvSpPr/>
          <p:nvPr/>
        </p:nvSpPr>
        <p:spPr>
          <a:xfrm>
            <a:off x="6853116" y="4536105"/>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Neutral question</a:t>
            </a:r>
          </a:p>
        </p:txBody>
      </p:sp>
      <p:sp>
        <p:nvSpPr>
          <p:cNvPr id="14" name="Rectangle 13"/>
          <p:cNvSpPr/>
          <p:nvPr/>
        </p:nvSpPr>
        <p:spPr>
          <a:xfrm>
            <a:off x="375142" y="2415888"/>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Vocative/Call</a:t>
            </a:r>
          </a:p>
        </p:txBody>
      </p:sp>
      <p:pic>
        <p:nvPicPr>
          <p:cNvPr id="16" name="Marina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827966" y="705688"/>
            <a:ext cx="1083733" cy="1083733"/>
          </a:xfrm>
          <a:prstGeom prst="rect">
            <a:avLst/>
          </a:prstGeom>
          <a:solidFill>
            <a:srgbClr val="FF0000"/>
          </a:solidFill>
        </p:spPr>
      </p:pic>
      <p:pic>
        <p:nvPicPr>
          <p:cNvPr id="17" name="Marina_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7635632" y="672407"/>
            <a:ext cx="1083733" cy="1083733"/>
          </a:xfrm>
          <a:prstGeom prst="rect">
            <a:avLst/>
          </a:prstGeom>
          <a:solidFill>
            <a:schemeClr val="accent1"/>
          </a:solidFill>
        </p:spPr>
      </p:pic>
      <p:pic>
        <p:nvPicPr>
          <p:cNvPr id="18" name="Marina_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0020300" y="720029"/>
            <a:ext cx="1069392" cy="1069392"/>
          </a:xfrm>
          <a:prstGeom prst="rect">
            <a:avLst/>
          </a:prstGeom>
          <a:solidFill>
            <a:srgbClr val="00B050"/>
          </a:solidFill>
        </p:spPr>
      </p:pic>
      <p:pic>
        <p:nvPicPr>
          <p:cNvPr id="3" name="Picture 2">
            <a:extLst>
              <a:ext uri="{FF2B5EF4-FFF2-40B4-BE49-F238E27FC236}">
                <a16:creationId xmlns:a16="http://schemas.microsoft.com/office/drawing/2014/main" id="{724AFB2A-9D52-304B-8E39-E3444E89BD7D}"/>
              </a:ext>
            </a:extLst>
          </p:cNvPr>
          <p:cNvPicPr>
            <a:picLocks noChangeAspect="1"/>
          </p:cNvPicPr>
          <p:nvPr/>
        </p:nvPicPr>
        <p:blipFill>
          <a:blip r:embed="rId13"/>
          <a:stretch>
            <a:fillRect/>
          </a:stretch>
        </p:blipFill>
        <p:spPr>
          <a:xfrm>
            <a:off x="9334911" y="5595496"/>
            <a:ext cx="1270000" cy="1270000"/>
          </a:xfrm>
          <a:prstGeom prst="rect">
            <a:avLst/>
          </a:prstGeom>
        </p:spPr>
      </p:pic>
      <p:sp>
        <p:nvSpPr>
          <p:cNvPr id="2" name="Slide Number Placeholder 1">
            <a:extLst>
              <a:ext uri="{FF2B5EF4-FFF2-40B4-BE49-F238E27FC236}">
                <a16:creationId xmlns:a16="http://schemas.microsoft.com/office/drawing/2014/main" id="{87112644-6962-934E-B73E-E28BD4B95CCB}"/>
              </a:ext>
            </a:extLst>
          </p:cNvPr>
          <p:cNvSpPr>
            <a:spLocks noGrp="1"/>
          </p:cNvSpPr>
          <p:nvPr>
            <p:ph type="sldNum" sz="quarter" idx="12"/>
          </p:nvPr>
        </p:nvSpPr>
        <p:spPr/>
        <p:txBody>
          <a:bodyPr/>
          <a:lstStyle/>
          <a:p>
            <a:fld id="{9C866631-956D-7545-AA54-6ED6415FDFB9}" type="slidenum">
              <a:rPr lang="en-US" smtClean="0"/>
              <a:t>6</a:t>
            </a:fld>
            <a:endParaRPr lang="en-US"/>
          </a:p>
        </p:txBody>
      </p:sp>
    </p:spTree>
    <p:extLst>
      <p:ext uri="{BB962C8B-B14F-4D97-AF65-F5344CB8AC3E}">
        <p14:creationId xmlns:p14="http://schemas.microsoft.com/office/powerpoint/2010/main" val="38062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6"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4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6"/>
                </p:tgtEl>
              </p:cMediaNode>
            </p:audio>
            <p:audio>
              <p:cMediaNode vol="80000">
                <p:cTn id="16" fill="hold" display="0">
                  <p:stCondLst>
                    <p:cond delay="indefinite"/>
                  </p:stCondLst>
                  <p:endCondLst>
                    <p:cond evt="onStopAudio" delay="0">
                      <p:tgtEl>
                        <p:sldTgt/>
                      </p:tgtEl>
                    </p:cond>
                  </p:endCondLst>
                </p:cTn>
                <p:tgtEl>
                  <p:spTgt spid="17"/>
                </p:tgtEl>
              </p:cMediaNode>
            </p:audio>
            <p:audio>
              <p:cMediaNode vol="80000">
                <p:cTn id="17" fill="hold" display="0">
                  <p:stCondLst>
                    <p:cond delay="indefinite"/>
                  </p:stCondLst>
                  <p:endCondLst>
                    <p:cond evt="onStopAudio" delay="0">
                      <p:tgtEl>
                        <p:sldTgt/>
                      </p:tgtEl>
                    </p:cond>
                  </p:endCondLst>
                </p:cTn>
                <p:tgtEl>
                  <p:spTgt spid="18"/>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792E-3F6D-6746-9251-98EA9F81BC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3B4353-BDE0-CB4F-AE02-5E25336510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B43872-6A2D-EA48-8CE9-7F20E4D7CB3D}"/>
              </a:ext>
            </a:extLst>
          </p:cNvPr>
          <p:cNvPicPr>
            <a:picLocks noChangeAspect="1"/>
          </p:cNvPicPr>
          <p:nvPr/>
        </p:nvPicPr>
        <p:blipFill>
          <a:blip r:embed="rId2"/>
          <a:stretch>
            <a:fillRect/>
          </a:stretch>
        </p:blipFill>
        <p:spPr>
          <a:xfrm>
            <a:off x="1502243" y="129185"/>
            <a:ext cx="9170754" cy="6750491"/>
          </a:xfrm>
          <a:prstGeom prst="rect">
            <a:avLst/>
          </a:prstGeom>
        </p:spPr>
      </p:pic>
      <p:sp>
        <p:nvSpPr>
          <p:cNvPr id="5" name="Slide Number Placeholder 4">
            <a:extLst>
              <a:ext uri="{FF2B5EF4-FFF2-40B4-BE49-F238E27FC236}">
                <a16:creationId xmlns:a16="http://schemas.microsoft.com/office/drawing/2014/main" id="{32FEF3D9-6E70-284B-8676-B4F9B9C6BEED}"/>
              </a:ext>
            </a:extLst>
          </p:cNvPr>
          <p:cNvSpPr>
            <a:spLocks noGrp="1"/>
          </p:cNvSpPr>
          <p:nvPr>
            <p:ph type="sldNum" sz="quarter" idx="12"/>
          </p:nvPr>
        </p:nvSpPr>
        <p:spPr/>
        <p:txBody>
          <a:bodyPr/>
          <a:lstStyle/>
          <a:p>
            <a:fld id="{9C866631-956D-7545-AA54-6ED6415FDFB9}" type="slidenum">
              <a:rPr lang="en-US" smtClean="0"/>
              <a:t>60</a:t>
            </a:fld>
            <a:endParaRPr lang="en-US"/>
          </a:p>
        </p:txBody>
      </p:sp>
    </p:spTree>
    <p:extLst>
      <p:ext uri="{BB962C8B-B14F-4D97-AF65-F5344CB8AC3E}">
        <p14:creationId xmlns:p14="http://schemas.microsoft.com/office/powerpoint/2010/main" val="4621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BE21-F4D0-4842-A2AB-D9D9337AD0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71A749-C10C-AD4E-B873-2ABBB02E10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E631C7-7F0F-DD4C-A5EC-6046767F57CA}"/>
              </a:ext>
            </a:extLst>
          </p:cNvPr>
          <p:cNvPicPr>
            <a:picLocks noChangeAspect="1"/>
          </p:cNvPicPr>
          <p:nvPr/>
        </p:nvPicPr>
        <p:blipFill>
          <a:blip r:embed="rId2"/>
          <a:stretch>
            <a:fillRect/>
          </a:stretch>
        </p:blipFill>
        <p:spPr>
          <a:xfrm>
            <a:off x="429821" y="221937"/>
            <a:ext cx="11528783" cy="5955025"/>
          </a:xfrm>
          <a:prstGeom prst="rect">
            <a:avLst/>
          </a:prstGeom>
        </p:spPr>
      </p:pic>
      <p:sp>
        <p:nvSpPr>
          <p:cNvPr id="5" name="Slide Number Placeholder 4">
            <a:extLst>
              <a:ext uri="{FF2B5EF4-FFF2-40B4-BE49-F238E27FC236}">
                <a16:creationId xmlns:a16="http://schemas.microsoft.com/office/drawing/2014/main" id="{9C49C9E2-9F26-A24C-9DBF-6273DBA11C20}"/>
              </a:ext>
            </a:extLst>
          </p:cNvPr>
          <p:cNvSpPr>
            <a:spLocks noGrp="1"/>
          </p:cNvSpPr>
          <p:nvPr>
            <p:ph type="sldNum" sz="quarter" idx="12"/>
          </p:nvPr>
        </p:nvSpPr>
        <p:spPr/>
        <p:txBody>
          <a:bodyPr/>
          <a:lstStyle/>
          <a:p>
            <a:fld id="{9C866631-956D-7545-AA54-6ED6415FDFB9}" type="slidenum">
              <a:rPr lang="en-US" smtClean="0"/>
              <a:t>61</a:t>
            </a:fld>
            <a:endParaRPr lang="en-US"/>
          </a:p>
        </p:txBody>
      </p:sp>
    </p:spTree>
    <p:extLst>
      <p:ext uri="{BB962C8B-B14F-4D97-AF65-F5344CB8AC3E}">
        <p14:creationId xmlns:p14="http://schemas.microsoft.com/office/powerpoint/2010/main" val="318231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D552-CA93-AE41-8713-CD169931BC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121FD1-6D62-9449-9D72-6B4681A9F7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6FBA8E-493F-9346-89D4-459AA213CC24}"/>
              </a:ext>
            </a:extLst>
          </p:cNvPr>
          <p:cNvPicPr>
            <a:picLocks noChangeAspect="1"/>
          </p:cNvPicPr>
          <p:nvPr/>
        </p:nvPicPr>
        <p:blipFill>
          <a:blip r:embed="rId2"/>
          <a:stretch>
            <a:fillRect/>
          </a:stretch>
        </p:blipFill>
        <p:spPr>
          <a:xfrm>
            <a:off x="537043" y="465711"/>
            <a:ext cx="11404600" cy="5711252"/>
          </a:xfrm>
          <a:prstGeom prst="rect">
            <a:avLst/>
          </a:prstGeom>
        </p:spPr>
      </p:pic>
      <p:sp>
        <p:nvSpPr>
          <p:cNvPr id="5" name="Slide Number Placeholder 4">
            <a:extLst>
              <a:ext uri="{FF2B5EF4-FFF2-40B4-BE49-F238E27FC236}">
                <a16:creationId xmlns:a16="http://schemas.microsoft.com/office/drawing/2014/main" id="{5C25C615-A462-4F4D-8AD9-407F36211B3B}"/>
              </a:ext>
            </a:extLst>
          </p:cNvPr>
          <p:cNvSpPr>
            <a:spLocks noGrp="1"/>
          </p:cNvSpPr>
          <p:nvPr>
            <p:ph type="sldNum" sz="quarter" idx="12"/>
          </p:nvPr>
        </p:nvSpPr>
        <p:spPr/>
        <p:txBody>
          <a:bodyPr/>
          <a:lstStyle/>
          <a:p>
            <a:fld id="{9C866631-956D-7545-AA54-6ED6415FDFB9}" type="slidenum">
              <a:rPr lang="en-US" smtClean="0"/>
              <a:t>62</a:t>
            </a:fld>
            <a:endParaRPr lang="en-US"/>
          </a:p>
        </p:txBody>
      </p:sp>
    </p:spTree>
    <p:extLst>
      <p:ext uri="{BB962C8B-B14F-4D97-AF65-F5344CB8AC3E}">
        <p14:creationId xmlns:p14="http://schemas.microsoft.com/office/powerpoint/2010/main" val="858058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484E9-E054-2141-8AB1-359C9CAD7E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CAD070-2750-8744-B3C0-9F25BF672F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F8EE79-141F-5444-A87B-ED3B1516924F}"/>
              </a:ext>
            </a:extLst>
          </p:cNvPr>
          <p:cNvPicPr>
            <a:picLocks noChangeAspect="1"/>
          </p:cNvPicPr>
          <p:nvPr/>
        </p:nvPicPr>
        <p:blipFill>
          <a:blip r:embed="rId2"/>
          <a:stretch>
            <a:fillRect/>
          </a:stretch>
        </p:blipFill>
        <p:spPr>
          <a:xfrm>
            <a:off x="285124" y="210669"/>
            <a:ext cx="11621751" cy="6436662"/>
          </a:xfrm>
          <a:prstGeom prst="rect">
            <a:avLst/>
          </a:prstGeom>
        </p:spPr>
      </p:pic>
      <p:sp>
        <p:nvSpPr>
          <p:cNvPr id="5" name="Slide Number Placeholder 4">
            <a:extLst>
              <a:ext uri="{FF2B5EF4-FFF2-40B4-BE49-F238E27FC236}">
                <a16:creationId xmlns:a16="http://schemas.microsoft.com/office/drawing/2014/main" id="{767AFA8B-0FDA-BA45-9587-E4130B303424}"/>
              </a:ext>
            </a:extLst>
          </p:cNvPr>
          <p:cNvSpPr>
            <a:spLocks noGrp="1"/>
          </p:cNvSpPr>
          <p:nvPr>
            <p:ph type="sldNum" sz="quarter" idx="12"/>
          </p:nvPr>
        </p:nvSpPr>
        <p:spPr/>
        <p:txBody>
          <a:bodyPr/>
          <a:lstStyle/>
          <a:p>
            <a:fld id="{9C866631-956D-7545-AA54-6ED6415FDFB9}" type="slidenum">
              <a:rPr lang="en-US" smtClean="0"/>
              <a:t>63</a:t>
            </a:fld>
            <a:endParaRPr lang="en-US"/>
          </a:p>
        </p:txBody>
      </p:sp>
    </p:spTree>
    <p:extLst>
      <p:ext uri="{BB962C8B-B14F-4D97-AF65-F5344CB8AC3E}">
        <p14:creationId xmlns:p14="http://schemas.microsoft.com/office/powerpoint/2010/main" val="1377680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C087-383B-F04A-974F-90D3795FBA65}"/>
              </a:ext>
            </a:extLst>
          </p:cNvPr>
          <p:cNvSpPr>
            <a:spLocks noGrp="1"/>
          </p:cNvSpPr>
          <p:nvPr>
            <p:ph type="title"/>
          </p:nvPr>
        </p:nvSpPr>
        <p:spPr/>
        <p:txBody>
          <a:bodyPr/>
          <a:lstStyle/>
          <a:p>
            <a:r>
              <a:rPr lang="en-US" dirty="0"/>
              <a:t>DIALECTAL VARIATION</a:t>
            </a:r>
          </a:p>
        </p:txBody>
      </p:sp>
      <p:sp>
        <p:nvSpPr>
          <p:cNvPr id="3" name="Content Placeholder 2">
            <a:extLst>
              <a:ext uri="{FF2B5EF4-FFF2-40B4-BE49-F238E27FC236}">
                <a16:creationId xmlns:a16="http://schemas.microsoft.com/office/drawing/2014/main" id="{F96EB677-AAC9-914A-A6CB-324D46F13E8F}"/>
              </a:ext>
            </a:extLst>
          </p:cNvPr>
          <p:cNvSpPr>
            <a:spLocks noGrp="1"/>
          </p:cNvSpPr>
          <p:nvPr>
            <p:ph idx="1"/>
          </p:nvPr>
        </p:nvSpPr>
        <p:spPr/>
        <p:txBody>
          <a:bodyPr/>
          <a:lstStyle/>
          <a:p>
            <a:endParaRPr lang="en-US" dirty="0"/>
          </a:p>
        </p:txBody>
      </p:sp>
      <p:pic>
        <p:nvPicPr>
          <p:cNvPr id="4" name="Picture 3">
            <a:hlinkClick r:id="rId2"/>
            <a:extLst>
              <a:ext uri="{FF2B5EF4-FFF2-40B4-BE49-F238E27FC236}">
                <a16:creationId xmlns:a16="http://schemas.microsoft.com/office/drawing/2014/main" id="{0E74ED29-07CC-B648-9ADF-19576B3A01E3}"/>
              </a:ext>
            </a:extLst>
          </p:cNvPr>
          <p:cNvPicPr>
            <a:picLocks noChangeAspect="1"/>
          </p:cNvPicPr>
          <p:nvPr/>
        </p:nvPicPr>
        <p:blipFill>
          <a:blip r:embed="rId3"/>
          <a:stretch>
            <a:fillRect/>
          </a:stretch>
        </p:blipFill>
        <p:spPr>
          <a:xfrm>
            <a:off x="622471" y="190500"/>
            <a:ext cx="10477500" cy="6667500"/>
          </a:xfrm>
          <a:prstGeom prst="rect">
            <a:avLst/>
          </a:prstGeom>
        </p:spPr>
      </p:pic>
      <p:sp>
        <p:nvSpPr>
          <p:cNvPr id="5" name="Slide Number Placeholder 4">
            <a:extLst>
              <a:ext uri="{FF2B5EF4-FFF2-40B4-BE49-F238E27FC236}">
                <a16:creationId xmlns:a16="http://schemas.microsoft.com/office/drawing/2014/main" id="{72467177-C7FF-7440-A513-CBAC903D3CA2}"/>
              </a:ext>
            </a:extLst>
          </p:cNvPr>
          <p:cNvSpPr>
            <a:spLocks noGrp="1"/>
          </p:cNvSpPr>
          <p:nvPr>
            <p:ph type="sldNum" sz="quarter" idx="12"/>
          </p:nvPr>
        </p:nvSpPr>
        <p:spPr/>
        <p:txBody>
          <a:bodyPr/>
          <a:lstStyle/>
          <a:p>
            <a:fld id="{9C866631-956D-7545-AA54-6ED6415FDFB9}" type="slidenum">
              <a:rPr lang="en-US" smtClean="0"/>
              <a:t>64</a:t>
            </a:fld>
            <a:endParaRPr lang="en-US"/>
          </a:p>
        </p:txBody>
      </p:sp>
    </p:spTree>
    <p:extLst>
      <p:ext uri="{BB962C8B-B14F-4D97-AF65-F5344CB8AC3E}">
        <p14:creationId xmlns:p14="http://schemas.microsoft.com/office/powerpoint/2010/main" val="2437224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8D17-0828-FE4E-8438-35BE3C91CF75}"/>
              </a:ext>
            </a:extLst>
          </p:cNvPr>
          <p:cNvSpPr>
            <a:spLocks noGrp="1"/>
          </p:cNvSpPr>
          <p:nvPr>
            <p:ph type="title"/>
          </p:nvPr>
        </p:nvSpPr>
        <p:spPr>
          <a:xfrm>
            <a:off x="838200" y="0"/>
            <a:ext cx="10515600" cy="1325563"/>
          </a:xfrm>
        </p:spPr>
        <p:txBody>
          <a:bodyPr/>
          <a:lstStyle/>
          <a:p>
            <a:r>
              <a:rPr lang="en-US" dirty="0"/>
              <a:t>BROAD FOCUS STATEMENTS-1</a:t>
            </a:r>
          </a:p>
        </p:txBody>
      </p:sp>
      <p:pic>
        <p:nvPicPr>
          <p:cNvPr id="4" name="Picture 3">
            <a:extLst>
              <a:ext uri="{FF2B5EF4-FFF2-40B4-BE49-F238E27FC236}">
                <a16:creationId xmlns:a16="http://schemas.microsoft.com/office/drawing/2014/main" id="{8C177D2D-771C-A64C-A956-E9B35819C981}"/>
              </a:ext>
            </a:extLst>
          </p:cNvPr>
          <p:cNvPicPr>
            <a:picLocks noChangeAspect="1"/>
          </p:cNvPicPr>
          <p:nvPr/>
        </p:nvPicPr>
        <p:blipFill>
          <a:blip r:embed="rId4"/>
          <a:stretch>
            <a:fillRect/>
          </a:stretch>
        </p:blipFill>
        <p:spPr>
          <a:xfrm>
            <a:off x="9235661" y="101896"/>
            <a:ext cx="1350872" cy="615899"/>
          </a:xfrm>
          <a:prstGeom prst="rect">
            <a:avLst/>
          </a:prstGeom>
        </p:spPr>
      </p:pic>
      <p:pic>
        <p:nvPicPr>
          <p:cNvPr id="7" name="Picture 6">
            <a:extLst>
              <a:ext uri="{FF2B5EF4-FFF2-40B4-BE49-F238E27FC236}">
                <a16:creationId xmlns:a16="http://schemas.microsoft.com/office/drawing/2014/main" id="{3DAD3071-7077-0E40-8082-EB7453874654}"/>
              </a:ext>
            </a:extLst>
          </p:cNvPr>
          <p:cNvPicPr>
            <a:picLocks noChangeAspect="1"/>
          </p:cNvPicPr>
          <p:nvPr/>
        </p:nvPicPr>
        <p:blipFill>
          <a:blip r:embed="rId5"/>
          <a:stretch>
            <a:fillRect/>
          </a:stretch>
        </p:blipFill>
        <p:spPr>
          <a:xfrm>
            <a:off x="7838403" y="80941"/>
            <a:ext cx="1397257" cy="836237"/>
          </a:xfrm>
          <a:prstGeom prst="rect">
            <a:avLst/>
          </a:prstGeom>
        </p:spPr>
      </p:pic>
      <p:pic>
        <p:nvPicPr>
          <p:cNvPr id="6" name="Picture 5">
            <a:extLst>
              <a:ext uri="{FF2B5EF4-FFF2-40B4-BE49-F238E27FC236}">
                <a16:creationId xmlns:a16="http://schemas.microsoft.com/office/drawing/2014/main" id="{A549A781-F6B7-8C44-A1B5-7B2028766E3E}"/>
              </a:ext>
            </a:extLst>
          </p:cNvPr>
          <p:cNvPicPr>
            <a:picLocks noChangeAspect="1"/>
          </p:cNvPicPr>
          <p:nvPr/>
        </p:nvPicPr>
        <p:blipFill>
          <a:blip r:embed="rId6"/>
          <a:stretch>
            <a:fillRect/>
          </a:stretch>
        </p:blipFill>
        <p:spPr>
          <a:xfrm>
            <a:off x="9330003" y="717795"/>
            <a:ext cx="1124262" cy="819462"/>
          </a:xfrm>
          <a:prstGeom prst="rect">
            <a:avLst/>
          </a:prstGeom>
        </p:spPr>
      </p:pic>
      <p:pic>
        <p:nvPicPr>
          <p:cNvPr id="28" name="Online Media 27" descr="decl_PR">
            <a:hlinkClick r:id="" action="ppaction://media"/>
            <a:extLst>
              <a:ext uri="{FF2B5EF4-FFF2-40B4-BE49-F238E27FC236}">
                <a16:creationId xmlns:a16="http://schemas.microsoft.com/office/drawing/2014/main" id="{6DFABF89-145E-A74F-9AC5-913D98F01E85}"/>
              </a:ext>
            </a:extLst>
          </p:cNvPr>
          <p:cNvPicPr>
            <a:picLocks noChangeAspect="1"/>
          </p:cNvPicPr>
          <p:nvPr>
            <a:audioFile r:link="rId2"/>
            <p:extLst>
              <p:ext uri="{DAA4B4D4-6D71-4841-9C94-3DE7FCFB9230}">
                <p14:media xmlns:p14="http://schemas.microsoft.com/office/powerpoint/2010/main" r:embed="rId1"/>
              </p:ext>
            </p:extLst>
          </p:nvPr>
        </p:nvPicPr>
        <p:blipFill>
          <a:blip r:embed="rId7">
            <a:duotone>
              <a:prstClr val="black"/>
              <a:schemeClr val="tx2">
                <a:tint val="45000"/>
                <a:satMod val="400000"/>
              </a:schemeClr>
            </a:duotone>
          </a:blip>
          <a:stretch>
            <a:fillRect/>
          </a:stretch>
        </p:blipFill>
        <p:spPr>
          <a:xfrm>
            <a:off x="509032" y="834176"/>
            <a:ext cx="658335" cy="658335"/>
          </a:xfrm>
          <a:prstGeom prst="rect">
            <a:avLst/>
          </a:prstGeom>
        </p:spPr>
      </p:pic>
      <p:pic>
        <p:nvPicPr>
          <p:cNvPr id="8" name="Picture 7">
            <a:extLst>
              <a:ext uri="{FF2B5EF4-FFF2-40B4-BE49-F238E27FC236}">
                <a16:creationId xmlns:a16="http://schemas.microsoft.com/office/drawing/2014/main" id="{BA50D2D2-6E39-C042-861A-661398289A9B}"/>
              </a:ext>
            </a:extLst>
          </p:cNvPr>
          <p:cNvPicPr>
            <a:picLocks noChangeAspect="1"/>
          </p:cNvPicPr>
          <p:nvPr/>
        </p:nvPicPr>
        <p:blipFill>
          <a:blip r:embed="rId8"/>
          <a:stretch>
            <a:fillRect/>
          </a:stretch>
        </p:blipFill>
        <p:spPr>
          <a:xfrm>
            <a:off x="7962150" y="662781"/>
            <a:ext cx="1367853" cy="1001127"/>
          </a:xfrm>
          <a:prstGeom prst="rect">
            <a:avLst/>
          </a:prstGeom>
        </p:spPr>
      </p:pic>
      <p:pic>
        <p:nvPicPr>
          <p:cNvPr id="34" name="Picture 33">
            <a:extLst>
              <a:ext uri="{FF2B5EF4-FFF2-40B4-BE49-F238E27FC236}">
                <a16:creationId xmlns:a16="http://schemas.microsoft.com/office/drawing/2014/main" id="{2575F27D-F4C0-3348-BEDF-D1979A08AD67}"/>
              </a:ext>
            </a:extLst>
          </p:cNvPr>
          <p:cNvPicPr>
            <a:picLocks noChangeAspect="1"/>
          </p:cNvPicPr>
          <p:nvPr/>
        </p:nvPicPr>
        <p:blipFill>
          <a:blip r:embed="rId9"/>
          <a:stretch>
            <a:fillRect/>
          </a:stretch>
        </p:blipFill>
        <p:spPr>
          <a:xfrm>
            <a:off x="10718800" y="230188"/>
            <a:ext cx="1270000" cy="1270000"/>
          </a:xfrm>
          <a:prstGeom prst="rect">
            <a:avLst/>
          </a:prstGeom>
        </p:spPr>
      </p:pic>
      <p:pic>
        <p:nvPicPr>
          <p:cNvPr id="36" name="Picture 35">
            <a:extLst>
              <a:ext uri="{FF2B5EF4-FFF2-40B4-BE49-F238E27FC236}">
                <a16:creationId xmlns:a16="http://schemas.microsoft.com/office/drawing/2014/main" id="{DFDB2DA8-AFBF-B64C-A019-7FAC80B7F82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77901" y="1749130"/>
            <a:ext cx="6157701" cy="1495025"/>
          </a:xfrm>
          <a:prstGeom prst="rect">
            <a:avLst/>
          </a:prstGeom>
        </p:spPr>
      </p:pic>
      <p:pic>
        <p:nvPicPr>
          <p:cNvPr id="37" name="Picture 36">
            <a:extLst>
              <a:ext uri="{FF2B5EF4-FFF2-40B4-BE49-F238E27FC236}">
                <a16:creationId xmlns:a16="http://schemas.microsoft.com/office/drawing/2014/main" id="{AE4CE081-9F1D-3149-A16B-6C4824EB493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309875" y="2673510"/>
            <a:ext cx="5943600" cy="1427329"/>
          </a:xfrm>
          <a:prstGeom prst="rect">
            <a:avLst/>
          </a:prstGeom>
        </p:spPr>
      </p:pic>
      <p:pic>
        <p:nvPicPr>
          <p:cNvPr id="38" name="Picture 37">
            <a:extLst>
              <a:ext uri="{FF2B5EF4-FFF2-40B4-BE49-F238E27FC236}">
                <a16:creationId xmlns:a16="http://schemas.microsoft.com/office/drawing/2014/main" id="{ECB962EB-1D3D-284C-8636-8C04D546BEA1}"/>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77901" y="4189933"/>
            <a:ext cx="5867400" cy="1427329"/>
          </a:xfrm>
          <a:prstGeom prst="rect">
            <a:avLst/>
          </a:prstGeom>
        </p:spPr>
      </p:pic>
      <p:pic>
        <p:nvPicPr>
          <p:cNvPr id="39" name="Picture 38">
            <a:extLst>
              <a:ext uri="{FF2B5EF4-FFF2-40B4-BE49-F238E27FC236}">
                <a16:creationId xmlns:a16="http://schemas.microsoft.com/office/drawing/2014/main" id="{D16239F5-5E85-0246-9F0C-C52584C2BC55}"/>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409268" y="4761384"/>
            <a:ext cx="5678496" cy="1427330"/>
          </a:xfrm>
          <a:prstGeom prst="rect">
            <a:avLst/>
          </a:prstGeom>
        </p:spPr>
      </p:pic>
      <p:sp>
        <p:nvSpPr>
          <p:cNvPr id="40" name="Rectangle 39">
            <a:extLst>
              <a:ext uri="{FF2B5EF4-FFF2-40B4-BE49-F238E27FC236}">
                <a16:creationId xmlns:a16="http://schemas.microsoft.com/office/drawing/2014/main" id="{36244C02-980F-394E-A466-671DD0E18A60}"/>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41" name="Rectangle 40">
            <a:extLst>
              <a:ext uri="{FF2B5EF4-FFF2-40B4-BE49-F238E27FC236}">
                <a16:creationId xmlns:a16="http://schemas.microsoft.com/office/drawing/2014/main" id="{9FE01D62-D978-E243-A1B3-1D562B440C3B}"/>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42" name="Rectangle 41">
            <a:extLst>
              <a:ext uri="{FF2B5EF4-FFF2-40B4-BE49-F238E27FC236}">
                <a16:creationId xmlns:a16="http://schemas.microsoft.com/office/drawing/2014/main" id="{EEACA4A8-BB04-8148-BF3D-65FC5AD502B2}"/>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43" name="Rectangle 42">
            <a:extLst>
              <a:ext uri="{FF2B5EF4-FFF2-40B4-BE49-F238E27FC236}">
                <a16:creationId xmlns:a16="http://schemas.microsoft.com/office/drawing/2014/main" id="{4A778303-5AA6-7A49-99EC-76493DCEF85F}"/>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3" name="Slide Number Placeholder 2">
            <a:extLst>
              <a:ext uri="{FF2B5EF4-FFF2-40B4-BE49-F238E27FC236}">
                <a16:creationId xmlns:a16="http://schemas.microsoft.com/office/drawing/2014/main" id="{04CDDFF2-6287-5D4E-AB9D-C09DA974C714}"/>
              </a:ext>
            </a:extLst>
          </p:cNvPr>
          <p:cNvSpPr>
            <a:spLocks noGrp="1"/>
          </p:cNvSpPr>
          <p:nvPr>
            <p:ph type="sldNum" sz="quarter" idx="12"/>
          </p:nvPr>
        </p:nvSpPr>
        <p:spPr/>
        <p:txBody>
          <a:bodyPr/>
          <a:lstStyle/>
          <a:p>
            <a:fld id="{9C866631-956D-7545-AA54-6ED6415FDFB9}" type="slidenum">
              <a:rPr lang="en-US" smtClean="0"/>
              <a:t>65</a:t>
            </a:fld>
            <a:endParaRPr lang="en-US"/>
          </a:p>
        </p:txBody>
      </p:sp>
    </p:spTree>
    <p:extLst>
      <p:ext uri="{BB962C8B-B14F-4D97-AF65-F5344CB8AC3E}">
        <p14:creationId xmlns:p14="http://schemas.microsoft.com/office/powerpoint/2010/main" val="14162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0"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 calcmode="lin" valueType="num">
                                      <p:cBhvr additive="base">
                                        <p:cTn id="10" dur="500"/>
                                        <p:tgtEl>
                                          <p:spTgt spid="8"/>
                                        </p:tgtEl>
                                        <p:attrNameLst>
                                          <p:attrName>ppt_y</p:attrName>
                                        </p:attrNameLst>
                                      </p:cBhvr>
                                      <p:tavLst>
                                        <p:tav tm="0">
                                          <p:val>
                                            <p:strVal val="#ppt_y"/>
                                          </p:val>
                                        </p:tav>
                                        <p:tav tm="100000">
                                          <p:val>
                                            <p:strVal val="#ppt_y+#ppt_h*1.125000"/>
                                          </p:val>
                                        </p:tav>
                                      </p:tavLst>
                                    </p:anim>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6"/>
                                        </p:tgtEl>
                                        <p:attrNameLst>
                                          <p:attrName>ppt_y</p:attrName>
                                        </p:attrNameLst>
                                      </p:cBhvr>
                                      <p:tavLst>
                                        <p:tav tm="0">
                                          <p:val>
                                            <p:strVal val="#ppt_y"/>
                                          </p:val>
                                        </p:tav>
                                        <p:tav tm="100000">
                                          <p:val>
                                            <p:strVal val="#ppt_y+#ppt_h*1.125000"/>
                                          </p:val>
                                        </p:tav>
                                      </p:tavLst>
                                    </p:anim>
                                    <p:animEffect transition="out" filter="wipe(down)">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2" presetClass="exit" presetSubtype="4" fill="hold" nodeType="withEffect">
                                  <p:stCondLst>
                                    <p:cond delay="0"/>
                                  </p:stCondLst>
                                  <p:childTnLst>
                                    <p:anim calcmode="lin" valueType="num">
                                      <p:cBhvr additive="base">
                                        <p:cTn id="18" dur="500"/>
                                        <p:tgtEl>
                                          <p:spTgt spid="4"/>
                                        </p:tgtEl>
                                        <p:attrNameLst>
                                          <p:attrName>ppt_y</p:attrName>
                                        </p:attrNameLst>
                                      </p:cBhvr>
                                      <p:tavLst>
                                        <p:tav tm="0">
                                          <p:val>
                                            <p:strVal val="#ppt_y"/>
                                          </p:val>
                                        </p:tav>
                                        <p:tav tm="100000">
                                          <p:val>
                                            <p:strVal val="#ppt_y+#ppt_h*1.125000"/>
                                          </p:val>
                                        </p:tav>
                                      </p:tavLst>
                                    </p:anim>
                                    <p:animEffect transition="out" filter="wipe(dow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8"/>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8D17-0828-FE4E-8438-35BE3C91CF75}"/>
              </a:ext>
            </a:extLst>
          </p:cNvPr>
          <p:cNvSpPr>
            <a:spLocks noGrp="1"/>
          </p:cNvSpPr>
          <p:nvPr>
            <p:ph type="title"/>
          </p:nvPr>
        </p:nvSpPr>
        <p:spPr>
          <a:xfrm>
            <a:off x="838200" y="0"/>
            <a:ext cx="10515600" cy="1325563"/>
          </a:xfrm>
        </p:spPr>
        <p:txBody>
          <a:bodyPr/>
          <a:lstStyle/>
          <a:p>
            <a:r>
              <a:rPr lang="en-US" dirty="0"/>
              <a:t>BROAD FOCUS STATEMENTS-2</a:t>
            </a:r>
          </a:p>
        </p:txBody>
      </p:sp>
      <p:pic>
        <p:nvPicPr>
          <p:cNvPr id="34" name="Picture 33">
            <a:extLst>
              <a:ext uri="{FF2B5EF4-FFF2-40B4-BE49-F238E27FC236}">
                <a16:creationId xmlns:a16="http://schemas.microsoft.com/office/drawing/2014/main" id="{2575F27D-F4C0-3348-BEDF-D1979A08AD67}"/>
              </a:ext>
            </a:extLst>
          </p:cNvPr>
          <p:cNvPicPr>
            <a:picLocks noChangeAspect="1"/>
          </p:cNvPicPr>
          <p:nvPr/>
        </p:nvPicPr>
        <p:blipFill>
          <a:blip r:embed="rId4"/>
          <a:stretch>
            <a:fillRect/>
          </a:stretch>
        </p:blipFill>
        <p:spPr>
          <a:xfrm>
            <a:off x="10718800" y="230188"/>
            <a:ext cx="1270000" cy="1270000"/>
          </a:xfrm>
          <a:prstGeom prst="rect">
            <a:avLst/>
          </a:prstGeom>
        </p:spPr>
      </p:pic>
      <p:pic>
        <p:nvPicPr>
          <p:cNvPr id="16" name="Picture 15">
            <a:extLst>
              <a:ext uri="{FF2B5EF4-FFF2-40B4-BE49-F238E27FC236}">
                <a16:creationId xmlns:a16="http://schemas.microsoft.com/office/drawing/2014/main" id="{84763B4D-DED3-DF46-A862-B09EC0D3981F}"/>
              </a:ext>
            </a:extLst>
          </p:cNvPr>
          <p:cNvPicPr>
            <a:picLocks noChangeAspect="1"/>
          </p:cNvPicPr>
          <p:nvPr/>
        </p:nvPicPr>
        <p:blipFill>
          <a:blip r:embed="rId5"/>
          <a:stretch>
            <a:fillRect/>
          </a:stretch>
        </p:blipFill>
        <p:spPr>
          <a:xfrm>
            <a:off x="9225919" y="192428"/>
            <a:ext cx="1350872" cy="615899"/>
          </a:xfrm>
          <a:prstGeom prst="rect">
            <a:avLst/>
          </a:prstGeom>
        </p:spPr>
      </p:pic>
      <p:pic>
        <p:nvPicPr>
          <p:cNvPr id="18" name="Picture 17">
            <a:extLst>
              <a:ext uri="{FF2B5EF4-FFF2-40B4-BE49-F238E27FC236}">
                <a16:creationId xmlns:a16="http://schemas.microsoft.com/office/drawing/2014/main" id="{CCF0442F-E260-844C-9C8E-0D6F0262597D}"/>
              </a:ext>
            </a:extLst>
          </p:cNvPr>
          <p:cNvPicPr>
            <a:picLocks noChangeAspect="1"/>
          </p:cNvPicPr>
          <p:nvPr/>
        </p:nvPicPr>
        <p:blipFill>
          <a:blip r:embed="rId6"/>
          <a:stretch>
            <a:fillRect/>
          </a:stretch>
        </p:blipFill>
        <p:spPr>
          <a:xfrm>
            <a:off x="7828661" y="171473"/>
            <a:ext cx="1397257" cy="836237"/>
          </a:xfrm>
          <a:prstGeom prst="rect">
            <a:avLst/>
          </a:prstGeom>
        </p:spPr>
      </p:pic>
      <p:pic>
        <p:nvPicPr>
          <p:cNvPr id="19" name="Picture 18">
            <a:extLst>
              <a:ext uri="{FF2B5EF4-FFF2-40B4-BE49-F238E27FC236}">
                <a16:creationId xmlns:a16="http://schemas.microsoft.com/office/drawing/2014/main" id="{A8EA944D-346D-E84D-A697-1B278C78C7C7}"/>
              </a:ext>
            </a:extLst>
          </p:cNvPr>
          <p:cNvPicPr>
            <a:picLocks noChangeAspect="1"/>
          </p:cNvPicPr>
          <p:nvPr/>
        </p:nvPicPr>
        <p:blipFill>
          <a:blip r:embed="rId7"/>
          <a:stretch>
            <a:fillRect/>
          </a:stretch>
        </p:blipFill>
        <p:spPr>
          <a:xfrm>
            <a:off x="9320261" y="808327"/>
            <a:ext cx="1124262" cy="819462"/>
          </a:xfrm>
          <a:prstGeom prst="rect">
            <a:avLst/>
          </a:prstGeom>
        </p:spPr>
      </p:pic>
      <p:pic>
        <p:nvPicPr>
          <p:cNvPr id="20" name="Picture 19">
            <a:extLst>
              <a:ext uri="{FF2B5EF4-FFF2-40B4-BE49-F238E27FC236}">
                <a16:creationId xmlns:a16="http://schemas.microsoft.com/office/drawing/2014/main" id="{77ED6423-02E2-1342-8022-CB7B87A90478}"/>
              </a:ext>
            </a:extLst>
          </p:cNvPr>
          <p:cNvPicPr>
            <a:picLocks noChangeAspect="1"/>
          </p:cNvPicPr>
          <p:nvPr/>
        </p:nvPicPr>
        <p:blipFill>
          <a:blip r:embed="rId8"/>
          <a:stretch>
            <a:fillRect/>
          </a:stretch>
        </p:blipFill>
        <p:spPr>
          <a:xfrm>
            <a:off x="7952408" y="753313"/>
            <a:ext cx="1367853" cy="1001127"/>
          </a:xfrm>
          <a:prstGeom prst="rect">
            <a:avLst/>
          </a:prstGeom>
        </p:spPr>
      </p:pic>
      <p:pic>
        <p:nvPicPr>
          <p:cNvPr id="21" name="Online Media 9" descr="decl_mex">
            <a:hlinkClick r:id="" action="ppaction://media"/>
            <a:extLst>
              <a:ext uri="{FF2B5EF4-FFF2-40B4-BE49-F238E27FC236}">
                <a16:creationId xmlns:a16="http://schemas.microsoft.com/office/drawing/2014/main" id="{9A041095-90AC-D847-8C96-2D07D9B6971F}"/>
              </a:ext>
            </a:extLst>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tx2">
                <a:tint val="45000"/>
                <a:satMod val="400000"/>
              </a:schemeClr>
            </a:duotone>
          </a:blip>
          <a:stretch>
            <a:fillRect/>
          </a:stretch>
        </p:blipFill>
        <p:spPr>
          <a:xfrm>
            <a:off x="530250" y="796976"/>
            <a:ext cx="773617" cy="773617"/>
          </a:xfrm>
          <a:prstGeom prst="rect">
            <a:avLst/>
          </a:prstGeom>
        </p:spPr>
      </p:pic>
      <p:pic>
        <p:nvPicPr>
          <p:cNvPr id="23" name="Picture 22">
            <a:extLst>
              <a:ext uri="{FF2B5EF4-FFF2-40B4-BE49-F238E27FC236}">
                <a16:creationId xmlns:a16="http://schemas.microsoft.com/office/drawing/2014/main" id="{4A241709-DB82-4142-919F-454A2AF954D9}"/>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77901" y="1749130"/>
            <a:ext cx="6157701" cy="1495025"/>
          </a:xfrm>
          <a:prstGeom prst="rect">
            <a:avLst/>
          </a:prstGeom>
        </p:spPr>
      </p:pic>
      <p:pic>
        <p:nvPicPr>
          <p:cNvPr id="24" name="Picture 23">
            <a:extLst>
              <a:ext uri="{FF2B5EF4-FFF2-40B4-BE49-F238E27FC236}">
                <a16:creationId xmlns:a16="http://schemas.microsoft.com/office/drawing/2014/main" id="{5DDF54C4-0957-E147-B31E-5F64FB92EDB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309875" y="2673510"/>
            <a:ext cx="5943600" cy="1427329"/>
          </a:xfrm>
          <a:prstGeom prst="rect">
            <a:avLst/>
          </a:prstGeom>
        </p:spPr>
      </p:pic>
      <p:pic>
        <p:nvPicPr>
          <p:cNvPr id="25" name="Picture 24">
            <a:extLst>
              <a:ext uri="{FF2B5EF4-FFF2-40B4-BE49-F238E27FC236}">
                <a16:creationId xmlns:a16="http://schemas.microsoft.com/office/drawing/2014/main" id="{20E90CE9-F902-5948-BD39-EA068C311A0C}"/>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77901" y="4189933"/>
            <a:ext cx="5867400" cy="1427329"/>
          </a:xfrm>
          <a:prstGeom prst="rect">
            <a:avLst/>
          </a:prstGeom>
        </p:spPr>
      </p:pic>
      <p:pic>
        <p:nvPicPr>
          <p:cNvPr id="26" name="Picture 25">
            <a:extLst>
              <a:ext uri="{FF2B5EF4-FFF2-40B4-BE49-F238E27FC236}">
                <a16:creationId xmlns:a16="http://schemas.microsoft.com/office/drawing/2014/main" id="{A542CF5B-DEA6-1C43-887E-B2DB2EA65C88}"/>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409268" y="4761384"/>
            <a:ext cx="5678496" cy="1427330"/>
          </a:xfrm>
          <a:prstGeom prst="rect">
            <a:avLst/>
          </a:prstGeom>
        </p:spPr>
      </p:pic>
      <p:sp>
        <p:nvSpPr>
          <p:cNvPr id="30" name="Rectangle 29">
            <a:extLst>
              <a:ext uri="{FF2B5EF4-FFF2-40B4-BE49-F238E27FC236}">
                <a16:creationId xmlns:a16="http://schemas.microsoft.com/office/drawing/2014/main" id="{E69B8BF3-17B9-974A-98E5-D9E80488B818}"/>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31" name="Rectangle 30">
            <a:extLst>
              <a:ext uri="{FF2B5EF4-FFF2-40B4-BE49-F238E27FC236}">
                <a16:creationId xmlns:a16="http://schemas.microsoft.com/office/drawing/2014/main" id="{FA254F7E-E01A-8441-85C9-E87418889127}"/>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32" name="Rectangle 31">
            <a:extLst>
              <a:ext uri="{FF2B5EF4-FFF2-40B4-BE49-F238E27FC236}">
                <a16:creationId xmlns:a16="http://schemas.microsoft.com/office/drawing/2014/main" id="{A8DF9C44-1348-B742-ABF4-62221B852F29}"/>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35" name="Rectangle 34">
            <a:extLst>
              <a:ext uri="{FF2B5EF4-FFF2-40B4-BE49-F238E27FC236}">
                <a16:creationId xmlns:a16="http://schemas.microsoft.com/office/drawing/2014/main" id="{38FA0CEF-93AE-CE41-8406-B5D1483C9CBA}"/>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3" name="Slide Number Placeholder 2">
            <a:extLst>
              <a:ext uri="{FF2B5EF4-FFF2-40B4-BE49-F238E27FC236}">
                <a16:creationId xmlns:a16="http://schemas.microsoft.com/office/drawing/2014/main" id="{7237697B-67BD-E148-B704-ED4D7FF6E6E7}"/>
              </a:ext>
            </a:extLst>
          </p:cNvPr>
          <p:cNvSpPr>
            <a:spLocks noGrp="1"/>
          </p:cNvSpPr>
          <p:nvPr>
            <p:ph type="sldNum" sz="quarter" idx="12"/>
          </p:nvPr>
        </p:nvSpPr>
        <p:spPr/>
        <p:txBody>
          <a:bodyPr/>
          <a:lstStyle/>
          <a:p>
            <a:fld id="{9C866631-956D-7545-AA54-6ED6415FDFB9}" type="slidenum">
              <a:rPr lang="en-US" smtClean="0"/>
              <a:t>66</a:t>
            </a:fld>
            <a:endParaRPr lang="en-US"/>
          </a:p>
        </p:txBody>
      </p:sp>
    </p:spTree>
    <p:extLst>
      <p:ext uri="{BB962C8B-B14F-4D97-AF65-F5344CB8AC3E}">
        <p14:creationId xmlns:p14="http://schemas.microsoft.com/office/powerpoint/2010/main" val="31362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 calcmode="lin" valueType="num">
                                      <p:cBhvr additive="base">
                                        <p:cTn id="10" dur="500"/>
                                        <p:tgtEl>
                                          <p:spTgt spid="18"/>
                                        </p:tgtEl>
                                        <p:attrNameLst>
                                          <p:attrName>ppt_y</p:attrName>
                                        </p:attrNameLst>
                                      </p:cBhvr>
                                      <p:tavLst>
                                        <p:tav tm="0">
                                          <p:val>
                                            <p:strVal val="#ppt_y"/>
                                          </p:val>
                                        </p:tav>
                                        <p:tav tm="100000">
                                          <p:val>
                                            <p:strVal val="#ppt_y+#ppt_h*1.125000"/>
                                          </p:val>
                                        </p:tav>
                                      </p:tavLst>
                                    </p:anim>
                                    <p:animEffect transition="out" filter="wipe(down)">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20"/>
                                        </p:tgtEl>
                                        <p:attrNameLst>
                                          <p:attrName>ppt_y</p:attrName>
                                        </p:attrNameLst>
                                      </p:cBhvr>
                                      <p:tavLst>
                                        <p:tav tm="0">
                                          <p:val>
                                            <p:strVal val="#ppt_y"/>
                                          </p:val>
                                        </p:tav>
                                        <p:tav tm="100000">
                                          <p:val>
                                            <p:strVal val="#ppt_y+#ppt_h*1.125000"/>
                                          </p:val>
                                        </p:tav>
                                      </p:tavLst>
                                    </p:anim>
                                    <p:animEffect transition="out" filter="wipe(down)">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2" presetClass="exit" presetSubtype="4" fill="hold" nodeType="withEffect">
                                  <p:stCondLst>
                                    <p:cond delay="0"/>
                                  </p:stCondLst>
                                  <p:childTnLst>
                                    <p:anim calcmode="lin" valueType="num">
                                      <p:cBhvr additive="base">
                                        <p:cTn id="18" dur="500"/>
                                        <p:tgtEl>
                                          <p:spTgt spid="19"/>
                                        </p:tgtEl>
                                        <p:attrNameLst>
                                          <p:attrName>ppt_y</p:attrName>
                                        </p:attrNameLst>
                                      </p:cBhvr>
                                      <p:tavLst>
                                        <p:tav tm="0">
                                          <p:val>
                                            <p:strVal val="#ppt_y"/>
                                          </p:val>
                                        </p:tav>
                                        <p:tav tm="100000">
                                          <p:val>
                                            <p:strVal val="#ppt_y+#ppt_h*1.125000"/>
                                          </p:val>
                                        </p:tav>
                                      </p:tavLst>
                                    </p:anim>
                                    <p:animEffect transition="out" filter="wipe(down)">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1"/>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8D17-0828-FE4E-8438-35BE3C91CF75}"/>
              </a:ext>
            </a:extLst>
          </p:cNvPr>
          <p:cNvSpPr>
            <a:spLocks noGrp="1"/>
          </p:cNvSpPr>
          <p:nvPr>
            <p:ph type="title"/>
          </p:nvPr>
        </p:nvSpPr>
        <p:spPr>
          <a:xfrm>
            <a:off x="838200" y="0"/>
            <a:ext cx="10515600" cy="1325563"/>
          </a:xfrm>
        </p:spPr>
        <p:txBody>
          <a:bodyPr/>
          <a:lstStyle/>
          <a:p>
            <a:r>
              <a:rPr lang="en-US" dirty="0"/>
              <a:t>BROAD FOCUS STATEMENTS-3</a:t>
            </a:r>
          </a:p>
        </p:txBody>
      </p:sp>
      <p:pic>
        <p:nvPicPr>
          <p:cNvPr id="34" name="Picture 33">
            <a:extLst>
              <a:ext uri="{FF2B5EF4-FFF2-40B4-BE49-F238E27FC236}">
                <a16:creationId xmlns:a16="http://schemas.microsoft.com/office/drawing/2014/main" id="{2575F27D-F4C0-3348-BEDF-D1979A08AD67}"/>
              </a:ext>
            </a:extLst>
          </p:cNvPr>
          <p:cNvPicPr>
            <a:picLocks noChangeAspect="1"/>
          </p:cNvPicPr>
          <p:nvPr/>
        </p:nvPicPr>
        <p:blipFill>
          <a:blip r:embed="rId4"/>
          <a:stretch>
            <a:fillRect/>
          </a:stretch>
        </p:blipFill>
        <p:spPr>
          <a:xfrm>
            <a:off x="10718800" y="230188"/>
            <a:ext cx="1270000" cy="1270000"/>
          </a:xfrm>
          <a:prstGeom prst="rect">
            <a:avLst/>
          </a:prstGeom>
        </p:spPr>
      </p:pic>
      <p:pic>
        <p:nvPicPr>
          <p:cNvPr id="16" name="Picture 15">
            <a:extLst>
              <a:ext uri="{FF2B5EF4-FFF2-40B4-BE49-F238E27FC236}">
                <a16:creationId xmlns:a16="http://schemas.microsoft.com/office/drawing/2014/main" id="{84763B4D-DED3-DF46-A862-B09EC0D3981F}"/>
              </a:ext>
            </a:extLst>
          </p:cNvPr>
          <p:cNvPicPr>
            <a:picLocks noChangeAspect="1"/>
          </p:cNvPicPr>
          <p:nvPr/>
        </p:nvPicPr>
        <p:blipFill>
          <a:blip r:embed="rId5"/>
          <a:stretch>
            <a:fillRect/>
          </a:stretch>
        </p:blipFill>
        <p:spPr>
          <a:xfrm>
            <a:off x="9225919" y="192428"/>
            <a:ext cx="1350872" cy="615899"/>
          </a:xfrm>
          <a:prstGeom prst="rect">
            <a:avLst/>
          </a:prstGeom>
        </p:spPr>
      </p:pic>
      <p:pic>
        <p:nvPicPr>
          <p:cNvPr id="18" name="Picture 17">
            <a:extLst>
              <a:ext uri="{FF2B5EF4-FFF2-40B4-BE49-F238E27FC236}">
                <a16:creationId xmlns:a16="http://schemas.microsoft.com/office/drawing/2014/main" id="{CCF0442F-E260-844C-9C8E-0D6F0262597D}"/>
              </a:ext>
            </a:extLst>
          </p:cNvPr>
          <p:cNvPicPr>
            <a:picLocks noChangeAspect="1"/>
          </p:cNvPicPr>
          <p:nvPr/>
        </p:nvPicPr>
        <p:blipFill>
          <a:blip r:embed="rId6"/>
          <a:stretch>
            <a:fillRect/>
          </a:stretch>
        </p:blipFill>
        <p:spPr>
          <a:xfrm>
            <a:off x="7828661" y="171473"/>
            <a:ext cx="1397257" cy="836237"/>
          </a:xfrm>
          <a:prstGeom prst="rect">
            <a:avLst/>
          </a:prstGeom>
        </p:spPr>
      </p:pic>
      <p:pic>
        <p:nvPicPr>
          <p:cNvPr id="19" name="Picture 18">
            <a:extLst>
              <a:ext uri="{FF2B5EF4-FFF2-40B4-BE49-F238E27FC236}">
                <a16:creationId xmlns:a16="http://schemas.microsoft.com/office/drawing/2014/main" id="{A8EA944D-346D-E84D-A697-1B278C78C7C7}"/>
              </a:ext>
            </a:extLst>
          </p:cNvPr>
          <p:cNvPicPr>
            <a:picLocks noChangeAspect="1"/>
          </p:cNvPicPr>
          <p:nvPr/>
        </p:nvPicPr>
        <p:blipFill>
          <a:blip r:embed="rId7"/>
          <a:stretch>
            <a:fillRect/>
          </a:stretch>
        </p:blipFill>
        <p:spPr>
          <a:xfrm>
            <a:off x="9320261" y="808327"/>
            <a:ext cx="1124262" cy="819462"/>
          </a:xfrm>
          <a:prstGeom prst="rect">
            <a:avLst/>
          </a:prstGeom>
        </p:spPr>
      </p:pic>
      <p:pic>
        <p:nvPicPr>
          <p:cNvPr id="20" name="Picture 19">
            <a:extLst>
              <a:ext uri="{FF2B5EF4-FFF2-40B4-BE49-F238E27FC236}">
                <a16:creationId xmlns:a16="http://schemas.microsoft.com/office/drawing/2014/main" id="{77ED6423-02E2-1342-8022-CB7B87A90478}"/>
              </a:ext>
            </a:extLst>
          </p:cNvPr>
          <p:cNvPicPr>
            <a:picLocks noChangeAspect="1"/>
          </p:cNvPicPr>
          <p:nvPr/>
        </p:nvPicPr>
        <p:blipFill>
          <a:blip r:embed="rId8"/>
          <a:stretch>
            <a:fillRect/>
          </a:stretch>
        </p:blipFill>
        <p:spPr>
          <a:xfrm>
            <a:off x="7952408" y="753313"/>
            <a:ext cx="1367853" cy="1001127"/>
          </a:xfrm>
          <a:prstGeom prst="rect">
            <a:avLst/>
          </a:prstGeom>
        </p:spPr>
      </p:pic>
      <p:pic>
        <p:nvPicPr>
          <p:cNvPr id="13" name="Online Media 32" descr="decl_PS">
            <a:hlinkClick r:id="" action="ppaction://media"/>
            <a:extLst>
              <a:ext uri="{FF2B5EF4-FFF2-40B4-BE49-F238E27FC236}">
                <a16:creationId xmlns:a16="http://schemas.microsoft.com/office/drawing/2014/main" id="{BD8ACFE0-B7A8-AE4B-ADD1-D9C65D537A58}"/>
              </a:ext>
            </a:extLst>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tx2">
                <a:tint val="45000"/>
                <a:satMod val="400000"/>
              </a:schemeClr>
            </a:duotone>
          </a:blip>
          <a:stretch>
            <a:fillRect/>
          </a:stretch>
        </p:blipFill>
        <p:spPr>
          <a:xfrm>
            <a:off x="488768" y="825072"/>
            <a:ext cx="933632" cy="933632"/>
          </a:xfrm>
          <a:prstGeom prst="rect">
            <a:avLst/>
          </a:prstGeom>
        </p:spPr>
      </p:pic>
      <p:pic>
        <p:nvPicPr>
          <p:cNvPr id="14" name="Picture 13">
            <a:extLst>
              <a:ext uri="{FF2B5EF4-FFF2-40B4-BE49-F238E27FC236}">
                <a16:creationId xmlns:a16="http://schemas.microsoft.com/office/drawing/2014/main" id="{298A66F7-FB92-EC4F-83C2-46527D1E078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77901" y="1749130"/>
            <a:ext cx="6157701" cy="1495025"/>
          </a:xfrm>
          <a:prstGeom prst="rect">
            <a:avLst/>
          </a:prstGeom>
        </p:spPr>
      </p:pic>
      <p:pic>
        <p:nvPicPr>
          <p:cNvPr id="15" name="Picture 14">
            <a:extLst>
              <a:ext uri="{FF2B5EF4-FFF2-40B4-BE49-F238E27FC236}">
                <a16:creationId xmlns:a16="http://schemas.microsoft.com/office/drawing/2014/main" id="{40B5EFDB-E555-A04F-9E14-C942A9B4BDF4}"/>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309875" y="2673510"/>
            <a:ext cx="5943600" cy="1427329"/>
          </a:xfrm>
          <a:prstGeom prst="rect">
            <a:avLst/>
          </a:prstGeom>
        </p:spPr>
      </p:pic>
      <p:pic>
        <p:nvPicPr>
          <p:cNvPr id="23" name="Picture 22">
            <a:extLst>
              <a:ext uri="{FF2B5EF4-FFF2-40B4-BE49-F238E27FC236}">
                <a16:creationId xmlns:a16="http://schemas.microsoft.com/office/drawing/2014/main" id="{A8EFEB7D-3150-4C48-99FB-E3695924A94F}"/>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77901" y="4189933"/>
            <a:ext cx="5867400" cy="1427329"/>
          </a:xfrm>
          <a:prstGeom prst="rect">
            <a:avLst/>
          </a:prstGeom>
        </p:spPr>
      </p:pic>
      <p:pic>
        <p:nvPicPr>
          <p:cNvPr id="24" name="Picture 23">
            <a:extLst>
              <a:ext uri="{FF2B5EF4-FFF2-40B4-BE49-F238E27FC236}">
                <a16:creationId xmlns:a16="http://schemas.microsoft.com/office/drawing/2014/main" id="{66594B47-D4C6-FD4C-86B4-058BE682B7E0}"/>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409268" y="4761384"/>
            <a:ext cx="5678496" cy="1427330"/>
          </a:xfrm>
          <a:prstGeom prst="rect">
            <a:avLst/>
          </a:prstGeom>
        </p:spPr>
      </p:pic>
      <p:sp>
        <p:nvSpPr>
          <p:cNvPr id="25" name="Rectangle 24">
            <a:extLst>
              <a:ext uri="{FF2B5EF4-FFF2-40B4-BE49-F238E27FC236}">
                <a16:creationId xmlns:a16="http://schemas.microsoft.com/office/drawing/2014/main" id="{13E6B39F-91F9-774E-A179-4DF2BDD02564}"/>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26" name="Rectangle 25">
            <a:extLst>
              <a:ext uri="{FF2B5EF4-FFF2-40B4-BE49-F238E27FC236}">
                <a16:creationId xmlns:a16="http://schemas.microsoft.com/office/drawing/2014/main" id="{11CF2CE3-F33A-9545-B3E6-A600F55651AD}"/>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27" name="Rectangle 26">
            <a:extLst>
              <a:ext uri="{FF2B5EF4-FFF2-40B4-BE49-F238E27FC236}">
                <a16:creationId xmlns:a16="http://schemas.microsoft.com/office/drawing/2014/main" id="{38DCF4DE-E691-9445-9DC5-1C989CE38860}"/>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A4AF6B2F-8360-9C4E-8912-2DACF7BF8B79}"/>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3" name="Slide Number Placeholder 2">
            <a:extLst>
              <a:ext uri="{FF2B5EF4-FFF2-40B4-BE49-F238E27FC236}">
                <a16:creationId xmlns:a16="http://schemas.microsoft.com/office/drawing/2014/main" id="{BC0C4ED2-561D-7E41-89C5-1CA7908210A7}"/>
              </a:ext>
            </a:extLst>
          </p:cNvPr>
          <p:cNvSpPr>
            <a:spLocks noGrp="1"/>
          </p:cNvSpPr>
          <p:nvPr>
            <p:ph type="sldNum" sz="quarter" idx="12"/>
          </p:nvPr>
        </p:nvSpPr>
        <p:spPr/>
        <p:txBody>
          <a:bodyPr/>
          <a:lstStyle/>
          <a:p>
            <a:fld id="{9C866631-956D-7545-AA54-6ED6415FDFB9}" type="slidenum">
              <a:rPr lang="en-US" smtClean="0"/>
              <a:t>67</a:t>
            </a:fld>
            <a:endParaRPr lang="en-US"/>
          </a:p>
        </p:txBody>
      </p:sp>
    </p:spTree>
    <p:extLst>
      <p:ext uri="{BB962C8B-B14F-4D97-AF65-F5344CB8AC3E}">
        <p14:creationId xmlns:p14="http://schemas.microsoft.com/office/powerpoint/2010/main" val="36683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8"/>
                                        </p:tgtEl>
                                        <p:attrNameLst>
                                          <p:attrName>ppt_y</p:attrName>
                                        </p:attrNameLst>
                                      </p:cBhvr>
                                      <p:tavLst>
                                        <p:tav tm="0">
                                          <p:val>
                                            <p:strVal val="#ppt_y"/>
                                          </p:val>
                                        </p:tav>
                                        <p:tav tm="100000">
                                          <p:val>
                                            <p:strVal val="#ppt_y+#ppt_h*1.125000"/>
                                          </p:val>
                                        </p:tav>
                                      </p:tavLst>
                                    </p:anim>
                                    <p:animEffect transition="out" filter="wipe(down)">
                                      <p:cBhvr>
                                        <p:cTn id="7" dur="500"/>
                                        <p:tgtEl>
                                          <p:spTgt spid="18"/>
                                        </p:tgtEl>
                                      </p:cBhvr>
                                    </p:animEffect>
                                    <p:set>
                                      <p:cBhvr>
                                        <p:cTn id="8" dur="1" fill="hold">
                                          <p:stCondLst>
                                            <p:cond delay="499"/>
                                          </p:stCondLst>
                                        </p:cTn>
                                        <p:tgtEl>
                                          <p:spTgt spid="18"/>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16"/>
                                        </p:tgtEl>
                                        <p:attrNameLst>
                                          <p:attrName>ppt_y</p:attrName>
                                        </p:attrNameLst>
                                      </p:cBhvr>
                                      <p:tavLst>
                                        <p:tav tm="0">
                                          <p:val>
                                            <p:strVal val="#ppt_y"/>
                                          </p:val>
                                        </p:tav>
                                        <p:tav tm="100000">
                                          <p:val>
                                            <p:strVal val="#ppt_y+#ppt_h*1.125000"/>
                                          </p:val>
                                        </p:tav>
                                      </p:tavLst>
                                    </p:anim>
                                    <p:animEffect transition="out" filter="wipe(down)">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19"/>
                                        </p:tgtEl>
                                        <p:attrNameLst>
                                          <p:attrName>ppt_y</p:attrName>
                                        </p:attrNameLst>
                                      </p:cBhvr>
                                      <p:tavLst>
                                        <p:tav tm="0">
                                          <p:val>
                                            <p:strVal val="#ppt_y"/>
                                          </p:val>
                                        </p:tav>
                                        <p:tav tm="100000">
                                          <p:val>
                                            <p:strVal val="#ppt_y+#ppt_h*1.125000"/>
                                          </p:val>
                                        </p:tav>
                                      </p:tavLst>
                                    </p:anim>
                                    <p:animEffect transition="out" filter="wipe(down)">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13"/>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8D17-0828-FE4E-8438-35BE3C91CF75}"/>
              </a:ext>
            </a:extLst>
          </p:cNvPr>
          <p:cNvSpPr>
            <a:spLocks noGrp="1"/>
          </p:cNvSpPr>
          <p:nvPr>
            <p:ph type="title"/>
          </p:nvPr>
        </p:nvSpPr>
        <p:spPr>
          <a:xfrm>
            <a:off x="838200" y="0"/>
            <a:ext cx="10515600" cy="1325563"/>
          </a:xfrm>
        </p:spPr>
        <p:txBody>
          <a:bodyPr/>
          <a:lstStyle/>
          <a:p>
            <a:r>
              <a:rPr lang="en-US" dirty="0"/>
              <a:t>BROAD FOCUS STATEMENTS-4</a:t>
            </a:r>
          </a:p>
        </p:txBody>
      </p:sp>
      <p:pic>
        <p:nvPicPr>
          <p:cNvPr id="9" name="Picture 8">
            <a:extLst>
              <a:ext uri="{FF2B5EF4-FFF2-40B4-BE49-F238E27FC236}">
                <a16:creationId xmlns:a16="http://schemas.microsoft.com/office/drawing/2014/main" id="{0B4F7A42-1EA6-574A-B07B-BEC41F6DE83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7901" y="1749130"/>
            <a:ext cx="6157701" cy="1495025"/>
          </a:xfrm>
          <a:prstGeom prst="rect">
            <a:avLst/>
          </a:prstGeom>
        </p:spPr>
      </p:pic>
      <p:pic>
        <p:nvPicPr>
          <p:cNvPr id="17" name="Picture 16">
            <a:extLst>
              <a:ext uri="{FF2B5EF4-FFF2-40B4-BE49-F238E27FC236}">
                <a16:creationId xmlns:a16="http://schemas.microsoft.com/office/drawing/2014/main" id="{147E5AD4-2767-AF46-94EB-B56F48EBA0D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309875" y="2673510"/>
            <a:ext cx="5943600" cy="1427329"/>
          </a:xfrm>
          <a:prstGeom prst="rect">
            <a:avLst/>
          </a:prstGeom>
        </p:spPr>
      </p:pic>
      <p:pic>
        <p:nvPicPr>
          <p:cNvPr id="22" name="Picture 21">
            <a:extLst>
              <a:ext uri="{FF2B5EF4-FFF2-40B4-BE49-F238E27FC236}">
                <a16:creationId xmlns:a16="http://schemas.microsoft.com/office/drawing/2014/main" id="{50891BF8-3AB9-7243-A302-AA9E1389092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77901" y="4189933"/>
            <a:ext cx="5867400" cy="1427329"/>
          </a:xfrm>
          <a:prstGeom prst="rect">
            <a:avLst/>
          </a:prstGeom>
        </p:spPr>
      </p:pic>
      <p:pic>
        <p:nvPicPr>
          <p:cNvPr id="29" name="Picture 28">
            <a:extLst>
              <a:ext uri="{FF2B5EF4-FFF2-40B4-BE49-F238E27FC236}">
                <a16:creationId xmlns:a16="http://schemas.microsoft.com/office/drawing/2014/main" id="{85571928-A48E-E844-AAA0-1E408C62CEE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409268" y="4761384"/>
            <a:ext cx="5678496" cy="1427330"/>
          </a:xfrm>
          <a:prstGeom prst="rect">
            <a:avLst/>
          </a:prstGeom>
        </p:spPr>
      </p:pic>
      <p:pic>
        <p:nvPicPr>
          <p:cNvPr id="34" name="Picture 33">
            <a:extLst>
              <a:ext uri="{FF2B5EF4-FFF2-40B4-BE49-F238E27FC236}">
                <a16:creationId xmlns:a16="http://schemas.microsoft.com/office/drawing/2014/main" id="{2575F27D-F4C0-3348-BEDF-D1979A08AD67}"/>
              </a:ext>
            </a:extLst>
          </p:cNvPr>
          <p:cNvPicPr>
            <a:picLocks noChangeAspect="1"/>
          </p:cNvPicPr>
          <p:nvPr/>
        </p:nvPicPr>
        <p:blipFill>
          <a:blip r:embed="rId8"/>
          <a:stretch>
            <a:fillRect/>
          </a:stretch>
        </p:blipFill>
        <p:spPr>
          <a:xfrm>
            <a:off x="10718800" y="230188"/>
            <a:ext cx="1270000" cy="1270000"/>
          </a:xfrm>
          <a:prstGeom prst="rect">
            <a:avLst/>
          </a:prstGeom>
        </p:spPr>
      </p:pic>
      <p:pic>
        <p:nvPicPr>
          <p:cNvPr id="16" name="Picture 15">
            <a:extLst>
              <a:ext uri="{FF2B5EF4-FFF2-40B4-BE49-F238E27FC236}">
                <a16:creationId xmlns:a16="http://schemas.microsoft.com/office/drawing/2014/main" id="{84763B4D-DED3-DF46-A862-B09EC0D3981F}"/>
              </a:ext>
            </a:extLst>
          </p:cNvPr>
          <p:cNvPicPr>
            <a:picLocks noChangeAspect="1"/>
          </p:cNvPicPr>
          <p:nvPr/>
        </p:nvPicPr>
        <p:blipFill>
          <a:blip r:embed="rId9"/>
          <a:stretch>
            <a:fillRect/>
          </a:stretch>
        </p:blipFill>
        <p:spPr>
          <a:xfrm>
            <a:off x="9225919" y="192428"/>
            <a:ext cx="1350872" cy="615899"/>
          </a:xfrm>
          <a:prstGeom prst="rect">
            <a:avLst/>
          </a:prstGeom>
        </p:spPr>
      </p:pic>
      <p:pic>
        <p:nvPicPr>
          <p:cNvPr id="18" name="Picture 17">
            <a:extLst>
              <a:ext uri="{FF2B5EF4-FFF2-40B4-BE49-F238E27FC236}">
                <a16:creationId xmlns:a16="http://schemas.microsoft.com/office/drawing/2014/main" id="{CCF0442F-E260-844C-9C8E-0D6F0262597D}"/>
              </a:ext>
            </a:extLst>
          </p:cNvPr>
          <p:cNvPicPr>
            <a:picLocks noChangeAspect="1"/>
          </p:cNvPicPr>
          <p:nvPr/>
        </p:nvPicPr>
        <p:blipFill>
          <a:blip r:embed="rId10"/>
          <a:stretch>
            <a:fillRect/>
          </a:stretch>
        </p:blipFill>
        <p:spPr>
          <a:xfrm>
            <a:off x="7828661" y="171473"/>
            <a:ext cx="1397257" cy="836237"/>
          </a:xfrm>
          <a:prstGeom prst="rect">
            <a:avLst/>
          </a:prstGeom>
        </p:spPr>
      </p:pic>
      <p:pic>
        <p:nvPicPr>
          <p:cNvPr id="19" name="Picture 18">
            <a:extLst>
              <a:ext uri="{FF2B5EF4-FFF2-40B4-BE49-F238E27FC236}">
                <a16:creationId xmlns:a16="http://schemas.microsoft.com/office/drawing/2014/main" id="{A8EA944D-346D-E84D-A697-1B278C78C7C7}"/>
              </a:ext>
            </a:extLst>
          </p:cNvPr>
          <p:cNvPicPr>
            <a:picLocks noChangeAspect="1"/>
          </p:cNvPicPr>
          <p:nvPr/>
        </p:nvPicPr>
        <p:blipFill>
          <a:blip r:embed="rId11"/>
          <a:stretch>
            <a:fillRect/>
          </a:stretch>
        </p:blipFill>
        <p:spPr>
          <a:xfrm>
            <a:off x="9320261" y="808327"/>
            <a:ext cx="1124262" cy="819462"/>
          </a:xfrm>
          <a:prstGeom prst="rect">
            <a:avLst/>
          </a:prstGeom>
        </p:spPr>
      </p:pic>
      <p:pic>
        <p:nvPicPr>
          <p:cNvPr id="20" name="Picture 19">
            <a:extLst>
              <a:ext uri="{FF2B5EF4-FFF2-40B4-BE49-F238E27FC236}">
                <a16:creationId xmlns:a16="http://schemas.microsoft.com/office/drawing/2014/main" id="{77ED6423-02E2-1342-8022-CB7B87A90478}"/>
              </a:ext>
            </a:extLst>
          </p:cNvPr>
          <p:cNvPicPr>
            <a:picLocks noChangeAspect="1"/>
          </p:cNvPicPr>
          <p:nvPr/>
        </p:nvPicPr>
        <p:blipFill>
          <a:blip r:embed="rId12"/>
          <a:stretch>
            <a:fillRect/>
          </a:stretch>
        </p:blipFill>
        <p:spPr>
          <a:xfrm>
            <a:off x="7952408" y="753313"/>
            <a:ext cx="1367853" cy="1001127"/>
          </a:xfrm>
          <a:prstGeom prst="rect">
            <a:avLst/>
          </a:prstGeom>
        </p:spPr>
      </p:pic>
      <p:pic>
        <p:nvPicPr>
          <p:cNvPr id="13" name="Online Media 26" descr="decl_Arg">
            <a:hlinkClick r:id="" action="ppaction://media"/>
            <a:extLst>
              <a:ext uri="{FF2B5EF4-FFF2-40B4-BE49-F238E27FC236}">
                <a16:creationId xmlns:a16="http://schemas.microsoft.com/office/drawing/2014/main" id="{1ABBF191-EAFF-8E4A-9BCF-F604E137A420}"/>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chemeClr val="tx2">
                <a:tint val="45000"/>
                <a:satMod val="400000"/>
              </a:schemeClr>
            </a:duotone>
          </a:blip>
          <a:stretch>
            <a:fillRect/>
          </a:stretch>
        </p:blipFill>
        <p:spPr>
          <a:xfrm>
            <a:off x="687574" y="852468"/>
            <a:ext cx="836426" cy="836426"/>
          </a:xfrm>
          <a:prstGeom prst="rect">
            <a:avLst/>
          </a:prstGeom>
        </p:spPr>
      </p:pic>
      <p:sp>
        <p:nvSpPr>
          <p:cNvPr id="3" name="Rectangle 2">
            <a:extLst>
              <a:ext uri="{FF2B5EF4-FFF2-40B4-BE49-F238E27FC236}">
                <a16:creationId xmlns:a16="http://schemas.microsoft.com/office/drawing/2014/main" id="{1D6129F3-EC81-0E42-A6E5-E25EF7D9FEB7}"/>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3A46F618-27EB-4948-AA7C-D737F4385275}"/>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23" name="Rectangle 22">
            <a:extLst>
              <a:ext uri="{FF2B5EF4-FFF2-40B4-BE49-F238E27FC236}">
                <a16:creationId xmlns:a16="http://schemas.microsoft.com/office/drawing/2014/main" id="{AFFA407C-B7A2-E142-9C0F-44DCC6EDC37A}"/>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24" name="Rectangle 23">
            <a:extLst>
              <a:ext uri="{FF2B5EF4-FFF2-40B4-BE49-F238E27FC236}">
                <a16:creationId xmlns:a16="http://schemas.microsoft.com/office/drawing/2014/main" id="{59967589-95E5-AA47-BB9F-EF51E60A1427}"/>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4" name="Slide Number Placeholder 3">
            <a:extLst>
              <a:ext uri="{FF2B5EF4-FFF2-40B4-BE49-F238E27FC236}">
                <a16:creationId xmlns:a16="http://schemas.microsoft.com/office/drawing/2014/main" id="{B20EE073-F54D-FD4F-9177-2800CE357825}"/>
              </a:ext>
            </a:extLst>
          </p:cNvPr>
          <p:cNvSpPr>
            <a:spLocks noGrp="1"/>
          </p:cNvSpPr>
          <p:nvPr>
            <p:ph type="sldNum" sz="quarter" idx="12"/>
          </p:nvPr>
        </p:nvSpPr>
        <p:spPr/>
        <p:txBody>
          <a:bodyPr/>
          <a:lstStyle/>
          <a:p>
            <a:fld id="{9C866631-956D-7545-AA54-6ED6415FDFB9}" type="slidenum">
              <a:rPr lang="en-US" smtClean="0"/>
              <a:t>68</a:t>
            </a:fld>
            <a:endParaRPr lang="en-US"/>
          </a:p>
        </p:txBody>
      </p:sp>
    </p:spTree>
    <p:extLst>
      <p:ext uri="{BB962C8B-B14F-4D97-AF65-F5344CB8AC3E}">
        <p14:creationId xmlns:p14="http://schemas.microsoft.com/office/powerpoint/2010/main" val="109690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8"/>
                                        </p:tgtEl>
                                        <p:attrNameLst>
                                          <p:attrName>ppt_y</p:attrName>
                                        </p:attrNameLst>
                                      </p:cBhvr>
                                      <p:tavLst>
                                        <p:tav tm="0">
                                          <p:val>
                                            <p:strVal val="#ppt_y"/>
                                          </p:val>
                                        </p:tav>
                                        <p:tav tm="100000">
                                          <p:val>
                                            <p:strVal val="#ppt_y+#ppt_h*1.125000"/>
                                          </p:val>
                                        </p:tav>
                                      </p:tavLst>
                                    </p:anim>
                                    <p:animEffect transition="out" filter="wipe(down)">
                                      <p:cBhvr>
                                        <p:cTn id="7" dur="500"/>
                                        <p:tgtEl>
                                          <p:spTgt spid="18"/>
                                        </p:tgtEl>
                                      </p:cBhvr>
                                    </p:animEffect>
                                    <p:set>
                                      <p:cBhvr>
                                        <p:cTn id="8" dur="1" fill="hold">
                                          <p:stCondLst>
                                            <p:cond delay="499"/>
                                          </p:stCondLst>
                                        </p:cTn>
                                        <p:tgtEl>
                                          <p:spTgt spid="18"/>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20"/>
                                        </p:tgtEl>
                                        <p:attrNameLst>
                                          <p:attrName>ppt_y</p:attrName>
                                        </p:attrNameLst>
                                      </p:cBhvr>
                                      <p:tavLst>
                                        <p:tav tm="0">
                                          <p:val>
                                            <p:strVal val="#ppt_y"/>
                                          </p:val>
                                        </p:tav>
                                        <p:tav tm="100000">
                                          <p:val>
                                            <p:strVal val="#ppt_y+#ppt_h*1.125000"/>
                                          </p:val>
                                        </p:tav>
                                      </p:tavLst>
                                    </p:anim>
                                    <p:animEffect transition="out" filter="wipe(down)">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16"/>
                                        </p:tgtEl>
                                        <p:attrNameLst>
                                          <p:attrName>ppt_y</p:attrName>
                                        </p:attrNameLst>
                                      </p:cBhvr>
                                      <p:tavLst>
                                        <p:tav tm="0">
                                          <p:val>
                                            <p:strVal val="#ppt_y"/>
                                          </p:val>
                                        </p:tav>
                                        <p:tav tm="100000">
                                          <p:val>
                                            <p:strVal val="#ppt_y+#ppt_h*1.125000"/>
                                          </p:val>
                                        </p:tav>
                                      </p:tavLst>
                                    </p:anim>
                                    <p:animEffect transition="out" filter="wipe(down)">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13"/>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303-FE01-C740-9CF2-EED8EF6A04AD}"/>
              </a:ext>
            </a:extLst>
          </p:cNvPr>
          <p:cNvSpPr>
            <a:spLocks noGrp="1"/>
          </p:cNvSpPr>
          <p:nvPr>
            <p:ph type="title"/>
          </p:nvPr>
        </p:nvSpPr>
        <p:spPr>
          <a:xfrm>
            <a:off x="693591" y="51324"/>
            <a:ext cx="10515600" cy="1325563"/>
          </a:xfrm>
        </p:spPr>
        <p:txBody>
          <a:bodyPr/>
          <a:lstStyle/>
          <a:p>
            <a:r>
              <a:rPr lang="en-US" dirty="0"/>
              <a:t>YES-NO QUESTIONS-1</a:t>
            </a:r>
          </a:p>
        </p:txBody>
      </p:sp>
      <p:pic>
        <p:nvPicPr>
          <p:cNvPr id="4" name="Picture 3">
            <a:extLst>
              <a:ext uri="{FF2B5EF4-FFF2-40B4-BE49-F238E27FC236}">
                <a16:creationId xmlns:a16="http://schemas.microsoft.com/office/drawing/2014/main" id="{4DBE77EB-07FC-9A40-9E88-A1921279FAB7}"/>
              </a:ext>
            </a:extLst>
          </p:cNvPr>
          <p:cNvPicPr>
            <a:picLocks noChangeAspect="1"/>
          </p:cNvPicPr>
          <p:nvPr/>
        </p:nvPicPr>
        <p:blipFill>
          <a:blip r:embed="rId4"/>
          <a:stretch>
            <a:fillRect/>
          </a:stretch>
        </p:blipFill>
        <p:spPr>
          <a:xfrm>
            <a:off x="8674705" y="246189"/>
            <a:ext cx="1350872" cy="615899"/>
          </a:xfrm>
          <a:prstGeom prst="rect">
            <a:avLst/>
          </a:prstGeom>
        </p:spPr>
      </p:pic>
      <p:pic>
        <p:nvPicPr>
          <p:cNvPr id="16" name="Picture 15">
            <a:extLst>
              <a:ext uri="{FF2B5EF4-FFF2-40B4-BE49-F238E27FC236}">
                <a16:creationId xmlns:a16="http://schemas.microsoft.com/office/drawing/2014/main" id="{51B9F27F-AE10-8240-9885-8223D14B03E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244" y="1637000"/>
            <a:ext cx="5962125" cy="1635886"/>
          </a:xfrm>
          <a:prstGeom prst="rect">
            <a:avLst/>
          </a:prstGeom>
        </p:spPr>
      </p:pic>
      <p:pic>
        <p:nvPicPr>
          <p:cNvPr id="21" name="Picture 20">
            <a:extLst>
              <a:ext uri="{FF2B5EF4-FFF2-40B4-BE49-F238E27FC236}">
                <a16:creationId xmlns:a16="http://schemas.microsoft.com/office/drawing/2014/main" id="{83BC1EEE-23F2-5B42-B3E1-7F126C64F9E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42836" y="4757273"/>
            <a:ext cx="5588000" cy="1501155"/>
          </a:xfrm>
          <a:prstGeom prst="rect">
            <a:avLst/>
          </a:prstGeom>
        </p:spPr>
      </p:pic>
      <p:pic>
        <p:nvPicPr>
          <p:cNvPr id="6" name="Picture 5">
            <a:extLst>
              <a:ext uri="{FF2B5EF4-FFF2-40B4-BE49-F238E27FC236}">
                <a16:creationId xmlns:a16="http://schemas.microsoft.com/office/drawing/2014/main" id="{B45B6A5C-9463-6443-A44E-B2B9ADE4B4A1}"/>
              </a:ext>
            </a:extLst>
          </p:cNvPr>
          <p:cNvPicPr>
            <a:picLocks noChangeAspect="1"/>
          </p:cNvPicPr>
          <p:nvPr/>
        </p:nvPicPr>
        <p:blipFill>
          <a:blip r:embed="rId7"/>
          <a:stretch>
            <a:fillRect/>
          </a:stretch>
        </p:blipFill>
        <p:spPr>
          <a:xfrm>
            <a:off x="8674705" y="865188"/>
            <a:ext cx="1124262" cy="819462"/>
          </a:xfrm>
          <a:prstGeom prst="rect">
            <a:avLst/>
          </a:prstGeom>
        </p:spPr>
      </p:pic>
      <p:pic>
        <p:nvPicPr>
          <p:cNvPr id="25" name="Online Media 24" descr="YN_AR">
            <a:hlinkClick r:id="" action="ppaction://media"/>
            <a:extLst>
              <a:ext uri="{FF2B5EF4-FFF2-40B4-BE49-F238E27FC236}">
                <a16:creationId xmlns:a16="http://schemas.microsoft.com/office/drawing/2014/main" id="{BE809CF8-AF1D-0341-A4B5-F45132E01C77}"/>
              </a:ext>
            </a:extLst>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tx2">
                <a:tint val="45000"/>
                <a:satMod val="400000"/>
              </a:schemeClr>
            </a:duotone>
          </a:blip>
          <a:stretch>
            <a:fillRect/>
          </a:stretch>
        </p:blipFill>
        <p:spPr>
          <a:xfrm>
            <a:off x="541868" y="889184"/>
            <a:ext cx="657998" cy="657998"/>
          </a:xfrm>
          <a:prstGeom prst="rect">
            <a:avLst/>
          </a:prstGeom>
        </p:spPr>
      </p:pic>
      <p:pic>
        <p:nvPicPr>
          <p:cNvPr id="3" name="Picture 2">
            <a:extLst>
              <a:ext uri="{FF2B5EF4-FFF2-40B4-BE49-F238E27FC236}">
                <a16:creationId xmlns:a16="http://schemas.microsoft.com/office/drawing/2014/main" id="{D3D2B1D1-4827-304B-AC40-B5FF1A0F089E}"/>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41085" y="4176077"/>
            <a:ext cx="5859453" cy="1442132"/>
          </a:xfrm>
          <a:prstGeom prst="rect">
            <a:avLst/>
          </a:prstGeom>
        </p:spPr>
      </p:pic>
      <p:pic>
        <p:nvPicPr>
          <p:cNvPr id="26" name="Picture 25">
            <a:extLst>
              <a:ext uri="{FF2B5EF4-FFF2-40B4-BE49-F238E27FC236}">
                <a16:creationId xmlns:a16="http://schemas.microsoft.com/office/drawing/2014/main" id="{0C0D517E-ACA4-B94E-8B3F-DA30673997F0}"/>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6576186" y="2537947"/>
            <a:ext cx="5321300" cy="1501155"/>
          </a:xfrm>
          <a:prstGeom prst="rect">
            <a:avLst/>
          </a:prstGeom>
        </p:spPr>
      </p:pic>
      <p:pic>
        <p:nvPicPr>
          <p:cNvPr id="7" name="Picture 6">
            <a:extLst>
              <a:ext uri="{FF2B5EF4-FFF2-40B4-BE49-F238E27FC236}">
                <a16:creationId xmlns:a16="http://schemas.microsoft.com/office/drawing/2014/main" id="{B7C4075A-72D6-514F-B1FD-CA866E5538EC}"/>
              </a:ext>
            </a:extLst>
          </p:cNvPr>
          <p:cNvPicPr>
            <a:picLocks noChangeAspect="1"/>
          </p:cNvPicPr>
          <p:nvPr/>
        </p:nvPicPr>
        <p:blipFill>
          <a:blip r:embed="rId11"/>
          <a:stretch>
            <a:fillRect/>
          </a:stretch>
        </p:blipFill>
        <p:spPr>
          <a:xfrm>
            <a:off x="7256638" y="88474"/>
            <a:ext cx="1367853" cy="1001127"/>
          </a:xfrm>
          <a:prstGeom prst="rect">
            <a:avLst/>
          </a:prstGeom>
        </p:spPr>
      </p:pic>
      <p:pic>
        <p:nvPicPr>
          <p:cNvPr id="31" name="Picture 30">
            <a:extLst>
              <a:ext uri="{FF2B5EF4-FFF2-40B4-BE49-F238E27FC236}">
                <a16:creationId xmlns:a16="http://schemas.microsoft.com/office/drawing/2014/main" id="{4A18B782-2E1A-2849-9A66-EE8689248A55}"/>
              </a:ext>
            </a:extLst>
          </p:cNvPr>
          <p:cNvPicPr>
            <a:picLocks noChangeAspect="1"/>
          </p:cNvPicPr>
          <p:nvPr/>
        </p:nvPicPr>
        <p:blipFill>
          <a:blip r:embed="rId12"/>
          <a:stretch>
            <a:fillRect/>
          </a:stretch>
        </p:blipFill>
        <p:spPr>
          <a:xfrm>
            <a:off x="10718800" y="230188"/>
            <a:ext cx="1270000" cy="1270000"/>
          </a:xfrm>
          <a:prstGeom prst="rect">
            <a:avLst/>
          </a:prstGeom>
        </p:spPr>
      </p:pic>
      <p:pic>
        <p:nvPicPr>
          <p:cNvPr id="5" name="Picture 4">
            <a:extLst>
              <a:ext uri="{FF2B5EF4-FFF2-40B4-BE49-F238E27FC236}">
                <a16:creationId xmlns:a16="http://schemas.microsoft.com/office/drawing/2014/main" id="{49E2C528-F971-6144-BFCF-9EE41075FDED}"/>
              </a:ext>
            </a:extLst>
          </p:cNvPr>
          <p:cNvPicPr>
            <a:picLocks noChangeAspect="1"/>
          </p:cNvPicPr>
          <p:nvPr/>
        </p:nvPicPr>
        <p:blipFill>
          <a:blip r:embed="rId13"/>
          <a:stretch>
            <a:fillRect/>
          </a:stretch>
        </p:blipFill>
        <p:spPr>
          <a:xfrm>
            <a:off x="6321002" y="1095800"/>
            <a:ext cx="2525221" cy="606053"/>
          </a:xfrm>
          <a:prstGeom prst="rect">
            <a:avLst/>
          </a:prstGeom>
        </p:spPr>
      </p:pic>
      <p:sp>
        <p:nvSpPr>
          <p:cNvPr id="38" name="Rectangle 37">
            <a:extLst>
              <a:ext uri="{FF2B5EF4-FFF2-40B4-BE49-F238E27FC236}">
                <a16:creationId xmlns:a16="http://schemas.microsoft.com/office/drawing/2014/main" id="{5CF86A1E-7E8A-FB4E-B305-56580D9AE8E2}"/>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03C1563E-4102-AF46-9283-0B8C933DBD8D}"/>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61C5BF1A-699F-CD4D-9B7D-52AB6ABCE90F}"/>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D5C0004A-DD76-9441-B9A6-3A013C1EBD26}"/>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8" name="Slide Number Placeholder 7">
            <a:extLst>
              <a:ext uri="{FF2B5EF4-FFF2-40B4-BE49-F238E27FC236}">
                <a16:creationId xmlns:a16="http://schemas.microsoft.com/office/drawing/2014/main" id="{7C69A378-2A8B-5E41-AC22-F1AAAE451483}"/>
              </a:ext>
            </a:extLst>
          </p:cNvPr>
          <p:cNvSpPr>
            <a:spLocks noGrp="1"/>
          </p:cNvSpPr>
          <p:nvPr>
            <p:ph type="sldNum" sz="quarter" idx="12"/>
          </p:nvPr>
        </p:nvSpPr>
        <p:spPr/>
        <p:txBody>
          <a:bodyPr/>
          <a:lstStyle/>
          <a:p>
            <a:fld id="{9C866631-956D-7545-AA54-6ED6415FDFB9}" type="slidenum">
              <a:rPr lang="en-US" smtClean="0"/>
              <a:t>69</a:t>
            </a:fld>
            <a:endParaRPr lang="en-US"/>
          </a:p>
        </p:txBody>
      </p:sp>
    </p:spTree>
    <p:extLst>
      <p:ext uri="{BB962C8B-B14F-4D97-AF65-F5344CB8AC3E}">
        <p14:creationId xmlns:p14="http://schemas.microsoft.com/office/powerpoint/2010/main" val="28395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4"/>
                                        </p:tgtEl>
                                        <p:attrNameLst>
                                          <p:attrName>ppt_y</p:attrName>
                                        </p:attrNameLst>
                                      </p:cBhvr>
                                      <p:tavLst>
                                        <p:tav tm="0">
                                          <p:val>
                                            <p:strVal val="#ppt_y"/>
                                          </p:val>
                                        </p:tav>
                                        <p:tav tm="100000">
                                          <p:val>
                                            <p:strVal val="#ppt_y+#ppt_h*1.125000"/>
                                          </p:val>
                                        </p:tav>
                                      </p:tavLst>
                                    </p:anim>
                                    <p:animEffect transition="out" filter="wipe(down)">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7"/>
                                        </p:tgtEl>
                                        <p:attrNameLst>
                                          <p:attrName>ppt_y</p:attrName>
                                        </p:attrNameLst>
                                      </p:cBhvr>
                                      <p:tavLst>
                                        <p:tav tm="0">
                                          <p:val>
                                            <p:strVal val="#ppt_y"/>
                                          </p:val>
                                        </p:tav>
                                        <p:tav tm="100000">
                                          <p:val>
                                            <p:strVal val="#ppt_y+#ppt_h*1.125000"/>
                                          </p:val>
                                        </p:tav>
                                      </p:tavLst>
                                    </p:anim>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5"/>
                                        </p:tgtEl>
                                        <p:attrNameLst>
                                          <p:attrName>ppt_y</p:attrName>
                                        </p:attrNameLst>
                                      </p:cBhvr>
                                      <p:tavLst>
                                        <p:tav tm="0">
                                          <p:val>
                                            <p:strVal val="#ppt_y"/>
                                          </p:val>
                                        </p:tav>
                                        <p:tav tm="100000">
                                          <p:val>
                                            <p:strVal val="#ppt_y+#ppt_h*1.125000"/>
                                          </p:val>
                                        </p:tav>
                                      </p:tavLst>
                                    </p:anim>
                                    <p:animEffect transition="out" filter="wipe(down)">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0" y="2"/>
            <a:ext cx="6330461" cy="2428545"/>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5700" y="3800853"/>
            <a:ext cx="6239061" cy="234461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205981" y="2329393"/>
            <a:ext cx="5986019" cy="2206712"/>
          </a:xfrm>
          <a:prstGeom prst="rect">
            <a:avLst/>
          </a:prstGeom>
        </p:spPr>
      </p:pic>
      <p:sp>
        <p:nvSpPr>
          <p:cNvPr id="12" name="Rectangle 11"/>
          <p:cNvSpPr/>
          <p:nvPr/>
        </p:nvSpPr>
        <p:spPr>
          <a:xfrm>
            <a:off x="375142" y="6105611"/>
            <a:ext cx="3804143"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Declarative</a:t>
            </a:r>
          </a:p>
        </p:txBody>
      </p:sp>
      <p:sp>
        <p:nvSpPr>
          <p:cNvPr id="13" name="Rectangle 12"/>
          <p:cNvSpPr/>
          <p:nvPr/>
        </p:nvSpPr>
        <p:spPr>
          <a:xfrm>
            <a:off x="6853116" y="4536105"/>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Neutral question</a:t>
            </a:r>
          </a:p>
        </p:txBody>
      </p:sp>
      <p:sp>
        <p:nvSpPr>
          <p:cNvPr id="14" name="Rectangle 13"/>
          <p:cNvSpPr/>
          <p:nvPr/>
        </p:nvSpPr>
        <p:spPr>
          <a:xfrm>
            <a:off x="375142" y="2415888"/>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Vocative/Call</a:t>
            </a:r>
          </a:p>
        </p:txBody>
      </p:sp>
      <p:pic>
        <p:nvPicPr>
          <p:cNvPr id="16" name="Marina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827966" y="705688"/>
            <a:ext cx="1083733" cy="1083733"/>
          </a:xfrm>
          <a:prstGeom prst="rect">
            <a:avLst/>
          </a:prstGeom>
          <a:solidFill>
            <a:srgbClr val="FF0000"/>
          </a:solidFill>
        </p:spPr>
      </p:pic>
      <p:pic>
        <p:nvPicPr>
          <p:cNvPr id="17" name="Marina_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7635632" y="672407"/>
            <a:ext cx="1083733" cy="1083733"/>
          </a:xfrm>
          <a:prstGeom prst="rect">
            <a:avLst/>
          </a:prstGeom>
          <a:solidFill>
            <a:schemeClr val="accent1"/>
          </a:solidFill>
        </p:spPr>
      </p:pic>
      <p:pic>
        <p:nvPicPr>
          <p:cNvPr id="18" name="Marina_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0020300" y="720029"/>
            <a:ext cx="1069392" cy="1069392"/>
          </a:xfrm>
          <a:prstGeom prst="rect">
            <a:avLst/>
          </a:prstGeom>
          <a:solidFill>
            <a:srgbClr val="00B050"/>
          </a:solidFill>
        </p:spPr>
      </p:pic>
      <p:pic>
        <p:nvPicPr>
          <p:cNvPr id="3" name="Picture 2">
            <a:extLst>
              <a:ext uri="{FF2B5EF4-FFF2-40B4-BE49-F238E27FC236}">
                <a16:creationId xmlns:a16="http://schemas.microsoft.com/office/drawing/2014/main" id="{724AFB2A-9D52-304B-8E39-E3444E89BD7D}"/>
              </a:ext>
            </a:extLst>
          </p:cNvPr>
          <p:cNvPicPr>
            <a:picLocks noChangeAspect="1"/>
          </p:cNvPicPr>
          <p:nvPr/>
        </p:nvPicPr>
        <p:blipFill>
          <a:blip r:embed="rId13"/>
          <a:stretch>
            <a:fillRect/>
          </a:stretch>
        </p:blipFill>
        <p:spPr>
          <a:xfrm>
            <a:off x="9334911" y="5595496"/>
            <a:ext cx="1270000" cy="1270000"/>
          </a:xfrm>
          <a:prstGeom prst="rect">
            <a:avLst/>
          </a:prstGeom>
        </p:spPr>
      </p:pic>
      <p:sp>
        <p:nvSpPr>
          <p:cNvPr id="2" name="Slide Number Placeholder 1">
            <a:extLst>
              <a:ext uri="{FF2B5EF4-FFF2-40B4-BE49-F238E27FC236}">
                <a16:creationId xmlns:a16="http://schemas.microsoft.com/office/drawing/2014/main" id="{5793D557-53C8-C143-9CF0-FC9FF885E7F9}"/>
              </a:ext>
            </a:extLst>
          </p:cNvPr>
          <p:cNvSpPr>
            <a:spLocks noGrp="1"/>
          </p:cNvSpPr>
          <p:nvPr>
            <p:ph type="sldNum" sz="quarter" idx="12"/>
          </p:nvPr>
        </p:nvSpPr>
        <p:spPr/>
        <p:txBody>
          <a:bodyPr/>
          <a:lstStyle/>
          <a:p>
            <a:fld id="{9C866631-956D-7545-AA54-6ED6415FDFB9}" type="slidenum">
              <a:rPr lang="en-US" smtClean="0"/>
              <a:t>7</a:t>
            </a:fld>
            <a:endParaRPr lang="en-US"/>
          </a:p>
        </p:txBody>
      </p:sp>
    </p:spTree>
    <p:extLst>
      <p:ext uri="{BB962C8B-B14F-4D97-AF65-F5344CB8AC3E}">
        <p14:creationId xmlns:p14="http://schemas.microsoft.com/office/powerpoint/2010/main" val="363603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 0 L 0.19805 0.54121 " pathEditMode="relative" ptsTypes="AA">
                                      <p:cBhvr>
                                        <p:cTn id="10" dur="2000" fill="hold"/>
                                        <p:tgtEl>
                                          <p:spTgt spid="1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16" fill="hold"/>
                                        <p:tgtEl>
                                          <p:spTgt spid="16"/>
                                        </p:tgtEl>
                                      </p:cBhvr>
                                    </p:cmd>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0 L -0.45143 0.75463 " pathEditMode="relative" ptsTypes="AA">
                                      <p:cBhvr>
                                        <p:cTn id="18" dur="2000" fill="hold"/>
                                        <p:tgtEl>
                                          <p:spTgt spid="16"/>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647" fill="hold"/>
                                        <p:tgtEl>
                                          <p:spTgt spid="18"/>
                                        </p:tgtEl>
                                      </p:cBhvr>
                                    </p:cmd>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5E-6 3.95062E-6 L -0.56424 0.22129 " pathEditMode="relative" rAng="0" ptsTypes="AA">
                                      <p:cBhvr>
                                        <p:cTn id="26" dur="2000" fill="hold"/>
                                        <p:tgtEl>
                                          <p:spTgt spid="18"/>
                                        </p:tgtEl>
                                        <p:attrNameLst>
                                          <p:attrName>ppt_x</p:attrName>
                                          <p:attrName>ppt_y</p:attrName>
                                        </p:attrNameLst>
                                      </p:cBhvr>
                                      <p:rCtr x="-28212" y="1104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6"/>
                </p:tgtEl>
              </p:cMediaNode>
            </p:audio>
            <p:audio>
              <p:cMediaNode vol="80000">
                <p:cTn id="28" fill="hold" display="0">
                  <p:stCondLst>
                    <p:cond delay="indefinite"/>
                  </p:stCondLst>
                  <p:endCondLst>
                    <p:cond evt="onStopAudio" delay="0">
                      <p:tgtEl>
                        <p:sldTgt/>
                      </p:tgtEl>
                    </p:cond>
                  </p:endCondLst>
                </p:cTn>
                <p:tgtEl>
                  <p:spTgt spid="17"/>
                </p:tgtEl>
              </p:cMediaNode>
            </p:audio>
            <p:audio>
              <p:cMediaNode vol="80000">
                <p:cTn id="29" fill="hold" display="0">
                  <p:stCondLst>
                    <p:cond delay="indefinite"/>
                  </p:stCondLst>
                  <p:endCondLst>
                    <p:cond evt="onStopAudio" delay="0">
                      <p:tgtEl>
                        <p:sldTgt/>
                      </p:tgtEl>
                    </p:cond>
                  </p:endCondLst>
                </p:cTn>
                <p:tgtEl>
                  <p:spTgt spid="18"/>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303-FE01-C740-9CF2-EED8EF6A04AD}"/>
              </a:ext>
            </a:extLst>
          </p:cNvPr>
          <p:cNvSpPr>
            <a:spLocks noGrp="1"/>
          </p:cNvSpPr>
          <p:nvPr>
            <p:ph type="title"/>
          </p:nvPr>
        </p:nvSpPr>
        <p:spPr>
          <a:xfrm>
            <a:off x="693591" y="51324"/>
            <a:ext cx="10515600" cy="1325563"/>
          </a:xfrm>
        </p:spPr>
        <p:txBody>
          <a:bodyPr/>
          <a:lstStyle/>
          <a:p>
            <a:r>
              <a:rPr lang="en-US" dirty="0"/>
              <a:t>YES-NO QUESTIONS-2</a:t>
            </a:r>
          </a:p>
        </p:txBody>
      </p:sp>
      <p:pic>
        <p:nvPicPr>
          <p:cNvPr id="4" name="Picture 3">
            <a:extLst>
              <a:ext uri="{FF2B5EF4-FFF2-40B4-BE49-F238E27FC236}">
                <a16:creationId xmlns:a16="http://schemas.microsoft.com/office/drawing/2014/main" id="{4DBE77EB-07FC-9A40-9E88-A1921279FAB7}"/>
              </a:ext>
            </a:extLst>
          </p:cNvPr>
          <p:cNvPicPr>
            <a:picLocks noChangeAspect="1"/>
          </p:cNvPicPr>
          <p:nvPr/>
        </p:nvPicPr>
        <p:blipFill>
          <a:blip r:embed="rId4"/>
          <a:stretch>
            <a:fillRect/>
          </a:stretch>
        </p:blipFill>
        <p:spPr>
          <a:xfrm>
            <a:off x="8674705" y="246189"/>
            <a:ext cx="1350872" cy="615899"/>
          </a:xfrm>
          <a:prstGeom prst="rect">
            <a:avLst/>
          </a:prstGeom>
        </p:spPr>
      </p:pic>
      <p:pic>
        <p:nvPicPr>
          <p:cNvPr id="16" name="Picture 15">
            <a:extLst>
              <a:ext uri="{FF2B5EF4-FFF2-40B4-BE49-F238E27FC236}">
                <a16:creationId xmlns:a16="http://schemas.microsoft.com/office/drawing/2014/main" id="{51B9F27F-AE10-8240-9885-8223D14B03E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244" y="1637000"/>
            <a:ext cx="5962125" cy="1635886"/>
          </a:xfrm>
          <a:prstGeom prst="rect">
            <a:avLst/>
          </a:prstGeom>
        </p:spPr>
      </p:pic>
      <p:pic>
        <p:nvPicPr>
          <p:cNvPr id="21" name="Picture 20">
            <a:extLst>
              <a:ext uri="{FF2B5EF4-FFF2-40B4-BE49-F238E27FC236}">
                <a16:creationId xmlns:a16="http://schemas.microsoft.com/office/drawing/2014/main" id="{83BC1EEE-23F2-5B42-B3E1-7F126C64F9E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42836" y="4757273"/>
            <a:ext cx="5588000" cy="1501155"/>
          </a:xfrm>
          <a:prstGeom prst="rect">
            <a:avLst/>
          </a:prstGeom>
        </p:spPr>
      </p:pic>
      <p:pic>
        <p:nvPicPr>
          <p:cNvPr id="6" name="Picture 5">
            <a:extLst>
              <a:ext uri="{FF2B5EF4-FFF2-40B4-BE49-F238E27FC236}">
                <a16:creationId xmlns:a16="http://schemas.microsoft.com/office/drawing/2014/main" id="{B45B6A5C-9463-6443-A44E-B2B9ADE4B4A1}"/>
              </a:ext>
            </a:extLst>
          </p:cNvPr>
          <p:cNvPicPr>
            <a:picLocks noChangeAspect="1"/>
          </p:cNvPicPr>
          <p:nvPr/>
        </p:nvPicPr>
        <p:blipFill>
          <a:blip r:embed="rId7"/>
          <a:stretch>
            <a:fillRect/>
          </a:stretch>
        </p:blipFill>
        <p:spPr>
          <a:xfrm>
            <a:off x="8674705" y="865188"/>
            <a:ext cx="1124262" cy="819462"/>
          </a:xfrm>
          <a:prstGeom prst="rect">
            <a:avLst/>
          </a:prstGeom>
        </p:spPr>
      </p:pic>
      <p:pic>
        <p:nvPicPr>
          <p:cNvPr id="3" name="Picture 2">
            <a:extLst>
              <a:ext uri="{FF2B5EF4-FFF2-40B4-BE49-F238E27FC236}">
                <a16:creationId xmlns:a16="http://schemas.microsoft.com/office/drawing/2014/main" id="{D3D2B1D1-4827-304B-AC40-B5FF1A0F089E}"/>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41085" y="4176077"/>
            <a:ext cx="5859453" cy="1442132"/>
          </a:xfrm>
          <a:prstGeom prst="rect">
            <a:avLst/>
          </a:prstGeom>
        </p:spPr>
      </p:pic>
      <p:pic>
        <p:nvPicPr>
          <p:cNvPr id="26" name="Picture 25">
            <a:extLst>
              <a:ext uri="{FF2B5EF4-FFF2-40B4-BE49-F238E27FC236}">
                <a16:creationId xmlns:a16="http://schemas.microsoft.com/office/drawing/2014/main" id="{0C0D517E-ACA4-B94E-8B3F-DA30673997F0}"/>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576186" y="2537947"/>
            <a:ext cx="5321300" cy="1501155"/>
          </a:xfrm>
          <a:prstGeom prst="rect">
            <a:avLst/>
          </a:prstGeom>
        </p:spPr>
      </p:pic>
      <p:pic>
        <p:nvPicPr>
          <p:cNvPr id="7" name="Picture 6">
            <a:extLst>
              <a:ext uri="{FF2B5EF4-FFF2-40B4-BE49-F238E27FC236}">
                <a16:creationId xmlns:a16="http://schemas.microsoft.com/office/drawing/2014/main" id="{B7C4075A-72D6-514F-B1FD-CA866E5538EC}"/>
              </a:ext>
            </a:extLst>
          </p:cNvPr>
          <p:cNvPicPr>
            <a:picLocks noChangeAspect="1"/>
          </p:cNvPicPr>
          <p:nvPr/>
        </p:nvPicPr>
        <p:blipFill>
          <a:blip r:embed="rId10"/>
          <a:stretch>
            <a:fillRect/>
          </a:stretch>
        </p:blipFill>
        <p:spPr>
          <a:xfrm>
            <a:off x="7256638" y="88474"/>
            <a:ext cx="1367853" cy="1001127"/>
          </a:xfrm>
          <a:prstGeom prst="rect">
            <a:avLst/>
          </a:prstGeom>
        </p:spPr>
      </p:pic>
      <p:pic>
        <p:nvPicPr>
          <p:cNvPr id="31" name="Picture 30">
            <a:extLst>
              <a:ext uri="{FF2B5EF4-FFF2-40B4-BE49-F238E27FC236}">
                <a16:creationId xmlns:a16="http://schemas.microsoft.com/office/drawing/2014/main" id="{4A18B782-2E1A-2849-9A66-EE8689248A55}"/>
              </a:ext>
            </a:extLst>
          </p:cNvPr>
          <p:cNvPicPr>
            <a:picLocks noChangeAspect="1"/>
          </p:cNvPicPr>
          <p:nvPr/>
        </p:nvPicPr>
        <p:blipFill>
          <a:blip r:embed="rId11"/>
          <a:stretch>
            <a:fillRect/>
          </a:stretch>
        </p:blipFill>
        <p:spPr>
          <a:xfrm>
            <a:off x="10718800" y="230188"/>
            <a:ext cx="1270000" cy="1270000"/>
          </a:xfrm>
          <a:prstGeom prst="rect">
            <a:avLst/>
          </a:prstGeom>
        </p:spPr>
      </p:pic>
      <p:pic>
        <p:nvPicPr>
          <p:cNvPr id="5" name="Picture 4">
            <a:extLst>
              <a:ext uri="{FF2B5EF4-FFF2-40B4-BE49-F238E27FC236}">
                <a16:creationId xmlns:a16="http://schemas.microsoft.com/office/drawing/2014/main" id="{49E2C528-F971-6144-BFCF-9EE41075FDED}"/>
              </a:ext>
            </a:extLst>
          </p:cNvPr>
          <p:cNvPicPr>
            <a:picLocks noChangeAspect="1"/>
          </p:cNvPicPr>
          <p:nvPr/>
        </p:nvPicPr>
        <p:blipFill>
          <a:blip r:embed="rId12"/>
          <a:stretch>
            <a:fillRect/>
          </a:stretch>
        </p:blipFill>
        <p:spPr>
          <a:xfrm>
            <a:off x="6321002" y="1095800"/>
            <a:ext cx="2525221" cy="606053"/>
          </a:xfrm>
          <a:prstGeom prst="rect">
            <a:avLst/>
          </a:prstGeom>
        </p:spPr>
      </p:pic>
      <p:pic>
        <p:nvPicPr>
          <p:cNvPr id="8" name="Online Media 7" descr="YN_RD">
            <a:hlinkClick r:id="" action="ppaction://media"/>
            <a:extLst>
              <a:ext uri="{FF2B5EF4-FFF2-40B4-BE49-F238E27FC236}">
                <a16:creationId xmlns:a16="http://schemas.microsoft.com/office/drawing/2014/main" id="{8367CD8D-9D42-AA4C-9E58-092C7EC10AB1}"/>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chemeClr val="tx2">
                <a:tint val="45000"/>
                <a:satMod val="400000"/>
              </a:schemeClr>
            </a:duotone>
          </a:blip>
          <a:stretch>
            <a:fillRect/>
          </a:stretch>
        </p:blipFill>
        <p:spPr>
          <a:xfrm>
            <a:off x="360918" y="819502"/>
            <a:ext cx="719868" cy="719868"/>
          </a:xfrm>
          <a:prstGeom prst="rect">
            <a:avLst/>
          </a:prstGeom>
        </p:spPr>
      </p:pic>
      <p:sp>
        <p:nvSpPr>
          <p:cNvPr id="38" name="Rectangle 37">
            <a:extLst>
              <a:ext uri="{FF2B5EF4-FFF2-40B4-BE49-F238E27FC236}">
                <a16:creationId xmlns:a16="http://schemas.microsoft.com/office/drawing/2014/main" id="{5CF86A1E-7E8A-FB4E-B305-56580D9AE8E2}"/>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03C1563E-4102-AF46-9283-0B8C933DBD8D}"/>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61C5BF1A-699F-CD4D-9B7D-52AB6ABCE90F}"/>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D5C0004A-DD76-9441-B9A6-3A013C1EBD26}"/>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9" name="Slide Number Placeholder 8">
            <a:extLst>
              <a:ext uri="{FF2B5EF4-FFF2-40B4-BE49-F238E27FC236}">
                <a16:creationId xmlns:a16="http://schemas.microsoft.com/office/drawing/2014/main" id="{37F92D02-0ABE-D04D-B08B-16835DA545CD}"/>
              </a:ext>
            </a:extLst>
          </p:cNvPr>
          <p:cNvSpPr>
            <a:spLocks noGrp="1"/>
          </p:cNvSpPr>
          <p:nvPr>
            <p:ph type="sldNum" sz="quarter" idx="12"/>
          </p:nvPr>
        </p:nvSpPr>
        <p:spPr/>
        <p:txBody>
          <a:bodyPr/>
          <a:lstStyle/>
          <a:p>
            <a:fld id="{9C866631-956D-7545-AA54-6ED6415FDFB9}" type="slidenum">
              <a:rPr lang="en-US" smtClean="0"/>
              <a:t>70</a:t>
            </a:fld>
            <a:endParaRPr lang="en-US"/>
          </a:p>
        </p:txBody>
      </p:sp>
    </p:spTree>
    <p:extLst>
      <p:ext uri="{BB962C8B-B14F-4D97-AF65-F5344CB8AC3E}">
        <p14:creationId xmlns:p14="http://schemas.microsoft.com/office/powerpoint/2010/main" val="30817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7"/>
                                        </p:tgtEl>
                                        <p:attrNameLst>
                                          <p:attrName>ppt_y</p:attrName>
                                        </p:attrNameLst>
                                      </p:cBhvr>
                                      <p:tavLst>
                                        <p:tav tm="0">
                                          <p:val>
                                            <p:strVal val="#ppt_y"/>
                                          </p:val>
                                        </p:tav>
                                        <p:tav tm="100000">
                                          <p:val>
                                            <p:strVal val="#ppt_y+#ppt_h*1.125000"/>
                                          </p:val>
                                        </p:tav>
                                      </p:tavLst>
                                    </p:anim>
                                    <p:animEffect transition="out" filter="wipe(down)">
                                      <p:cBhvr>
                                        <p:cTn id="7" dur="500"/>
                                        <p:tgtEl>
                                          <p:spTgt spid="7"/>
                                        </p:tgtEl>
                                      </p:cBhvr>
                                    </p:animEffect>
                                    <p:set>
                                      <p:cBhvr>
                                        <p:cTn id="8" dur="1" fill="hold">
                                          <p:stCondLst>
                                            <p:cond delay="499"/>
                                          </p:stCondLst>
                                        </p:cTn>
                                        <p:tgtEl>
                                          <p:spTgt spid="7"/>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4"/>
                                        </p:tgtEl>
                                        <p:attrNameLst>
                                          <p:attrName>ppt_y</p:attrName>
                                        </p:attrNameLst>
                                      </p:cBhvr>
                                      <p:tavLst>
                                        <p:tav tm="0">
                                          <p:val>
                                            <p:strVal val="#ppt_y"/>
                                          </p:val>
                                        </p:tav>
                                        <p:tav tm="100000">
                                          <p:val>
                                            <p:strVal val="#ppt_y+#ppt_h*1.125000"/>
                                          </p:val>
                                        </p:tav>
                                      </p:tavLst>
                                    </p:anim>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6"/>
                                        </p:tgtEl>
                                        <p:attrNameLst>
                                          <p:attrName>ppt_y</p:attrName>
                                        </p:attrNameLst>
                                      </p:cBhvr>
                                      <p:tavLst>
                                        <p:tav tm="0">
                                          <p:val>
                                            <p:strVal val="#ppt_y"/>
                                          </p:val>
                                        </p:tav>
                                        <p:tav tm="100000">
                                          <p:val>
                                            <p:strVal val="#ppt_y+#ppt_h*1.125000"/>
                                          </p:val>
                                        </p:tav>
                                      </p:tavLst>
                                    </p:anim>
                                    <p:animEffect transition="out" filter="wipe(down)">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303-FE01-C740-9CF2-EED8EF6A04AD}"/>
              </a:ext>
            </a:extLst>
          </p:cNvPr>
          <p:cNvSpPr>
            <a:spLocks noGrp="1"/>
          </p:cNvSpPr>
          <p:nvPr>
            <p:ph type="title"/>
          </p:nvPr>
        </p:nvSpPr>
        <p:spPr>
          <a:xfrm>
            <a:off x="693591" y="51324"/>
            <a:ext cx="10515600" cy="1325563"/>
          </a:xfrm>
        </p:spPr>
        <p:txBody>
          <a:bodyPr/>
          <a:lstStyle/>
          <a:p>
            <a:r>
              <a:rPr lang="en-US" dirty="0"/>
              <a:t>YES-NO QUESTIONS-3</a:t>
            </a:r>
          </a:p>
        </p:txBody>
      </p:sp>
      <p:pic>
        <p:nvPicPr>
          <p:cNvPr id="4" name="Picture 3">
            <a:extLst>
              <a:ext uri="{FF2B5EF4-FFF2-40B4-BE49-F238E27FC236}">
                <a16:creationId xmlns:a16="http://schemas.microsoft.com/office/drawing/2014/main" id="{4DBE77EB-07FC-9A40-9E88-A1921279FAB7}"/>
              </a:ext>
            </a:extLst>
          </p:cNvPr>
          <p:cNvPicPr>
            <a:picLocks noChangeAspect="1"/>
          </p:cNvPicPr>
          <p:nvPr/>
        </p:nvPicPr>
        <p:blipFill>
          <a:blip r:embed="rId4"/>
          <a:stretch>
            <a:fillRect/>
          </a:stretch>
        </p:blipFill>
        <p:spPr>
          <a:xfrm>
            <a:off x="8674705" y="246189"/>
            <a:ext cx="1350872" cy="615899"/>
          </a:xfrm>
          <a:prstGeom prst="rect">
            <a:avLst/>
          </a:prstGeom>
        </p:spPr>
      </p:pic>
      <p:pic>
        <p:nvPicPr>
          <p:cNvPr id="16" name="Picture 15">
            <a:extLst>
              <a:ext uri="{FF2B5EF4-FFF2-40B4-BE49-F238E27FC236}">
                <a16:creationId xmlns:a16="http://schemas.microsoft.com/office/drawing/2014/main" id="{51B9F27F-AE10-8240-9885-8223D14B03E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244" y="1637000"/>
            <a:ext cx="5962125" cy="1635886"/>
          </a:xfrm>
          <a:prstGeom prst="rect">
            <a:avLst/>
          </a:prstGeom>
        </p:spPr>
      </p:pic>
      <p:pic>
        <p:nvPicPr>
          <p:cNvPr id="17" name="Online Media 16" descr="YN_Mx">
            <a:hlinkClick r:id="" action="ppaction://media"/>
            <a:extLst>
              <a:ext uri="{FF2B5EF4-FFF2-40B4-BE49-F238E27FC236}">
                <a16:creationId xmlns:a16="http://schemas.microsoft.com/office/drawing/2014/main" id="{CCEAE9FC-CFA8-C945-A5D4-B02AB7427987}"/>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tx2">
                <a:tint val="45000"/>
                <a:satMod val="400000"/>
              </a:schemeClr>
            </a:duotone>
          </a:blip>
          <a:stretch>
            <a:fillRect/>
          </a:stretch>
        </p:blipFill>
        <p:spPr>
          <a:xfrm>
            <a:off x="209195" y="971654"/>
            <a:ext cx="665346" cy="665346"/>
          </a:xfrm>
          <a:prstGeom prst="rect">
            <a:avLst/>
          </a:prstGeom>
        </p:spPr>
      </p:pic>
      <p:pic>
        <p:nvPicPr>
          <p:cNvPr id="21" name="Picture 20">
            <a:extLst>
              <a:ext uri="{FF2B5EF4-FFF2-40B4-BE49-F238E27FC236}">
                <a16:creationId xmlns:a16="http://schemas.microsoft.com/office/drawing/2014/main" id="{83BC1EEE-23F2-5B42-B3E1-7F126C64F9E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442836" y="4757273"/>
            <a:ext cx="5588000" cy="1501155"/>
          </a:xfrm>
          <a:prstGeom prst="rect">
            <a:avLst/>
          </a:prstGeom>
        </p:spPr>
      </p:pic>
      <p:pic>
        <p:nvPicPr>
          <p:cNvPr id="6" name="Picture 5">
            <a:extLst>
              <a:ext uri="{FF2B5EF4-FFF2-40B4-BE49-F238E27FC236}">
                <a16:creationId xmlns:a16="http://schemas.microsoft.com/office/drawing/2014/main" id="{B45B6A5C-9463-6443-A44E-B2B9ADE4B4A1}"/>
              </a:ext>
            </a:extLst>
          </p:cNvPr>
          <p:cNvPicPr>
            <a:picLocks noChangeAspect="1"/>
          </p:cNvPicPr>
          <p:nvPr/>
        </p:nvPicPr>
        <p:blipFill>
          <a:blip r:embed="rId8"/>
          <a:stretch>
            <a:fillRect/>
          </a:stretch>
        </p:blipFill>
        <p:spPr>
          <a:xfrm>
            <a:off x="8674705" y="865188"/>
            <a:ext cx="1124262" cy="819462"/>
          </a:xfrm>
          <a:prstGeom prst="rect">
            <a:avLst/>
          </a:prstGeom>
        </p:spPr>
      </p:pic>
      <p:pic>
        <p:nvPicPr>
          <p:cNvPr id="3" name="Picture 2">
            <a:extLst>
              <a:ext uri="{FF2B5EF4-FFF2-40B4-BE49-F238E27FC236}">
                <a16:creationId xmlns:a16="http://schemas.microsoft.com/office/drawing/2014/main" id="{D3D2B1D1-4827-304B-AC40-B5FF1A0F089E}"/>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41085" y="4176077"/>
            <a:ext cx="5859453" cy="1442132"/>
          </a:xfrm>
          <a:prstGeom prst="rect">
            <a:avLst/>
          </a:prstGeom>
        </p:spPr>
      </p:pic>
      <p:pic>
        <p:nvPicPr>
          <p:cNvPr id="26" name="Picture 25">
            <a:extLst>
              <a:ext uri="{FF2B5EF4-FFF2-40B4-BE49-F238E27FC236}">
                <a16:creationId xmlns:a16="http://schemas.microsoft.com/office/drawing/2014/main" id="{0C0D517E-ACA4-B94E-8B3F-DA30673997F0}"/>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6576186" y="2537947"/>
            <a:ext cx="5321300" cy="1501155"/>
          </a:xfrm>
          <a:prstGeom prst="rect">
            <a:avLst/>
          </a:prstGeom>
        </p:spPr>
      </p:pic>
      <p:pic>
        <p:nvPicPr>
          <p:cNvPr id="7" name="Picture 6">
            <a:extLst>
              <a:ext uri="{FF2B5EF4-FFF2-40B4-BE49-F238E27FC236}">
                <a16:creationId xmlns:a16="http://schemas.microsoft.com/office/drawing/2014/main" id="{B7C4075A-72D6-514F-B1FD-CA866E5538EC}"/>
              </a:ext>
            </a:extLst>
          </p:cNvPr>
          <p:cNvPicPr>
            <a:picLocks noChangeAspect="1"/>
          </p:cNvPicPr>
          <p:nvPr/>
        </p:nvPicPr>
        <p:blipFill>
          <a:blip r:embed="rId11"/>
          <a:stretch>
            <a:fillRect/>
          </a:stretch>
        </p:blipFill>
        <p:spPr>
          <a:xfrm>
            <a:off x="7256638" y="88474"/>
            <a:ext cx="1367853" cy="1001127"/>
          </a:xfrm>
          <a:prstGeom prst="rect">
            <a:avLst/>
          </a:prstGeom>
        </p:spPr>
      </p:pic>
      <p:pic>
        <p:nvPicPr>
          <p:cNvPr id="31" name="Picture 30">
            <a:extLst>
              <a:ext uri="{FF2B5EF4-FFF2-40B4-BE49-F238E27FC236}">
                <a16:creationId xmlns:a16="http://schemas.microsoft.com/office/drawing/2014/main" id="{4A18B782-2E1A-2849-9A66-EE8689248A55}"/>
              </a:ext>
            </a:extLst>
          </p:cNvPr>
          <p:cNvPicPr>
            <a:picLocks noChangeAspect="1"/>
          </p:cNvPicPr>
          <p:nvPr/>
        </p:nvPicPr>
        <p:blipFill>
          <a:blip r:embed="rId12"/>
          <a:stretch>
            <a:fillRect/>
          </a:stretch>
        </p:blipFill>
        <p:spPr>
          <a:xfrm>
            <a:off x="10718800" y="230188"/>
            <a:ext cx="1270000" cy="1270000"/>
          </a:xfrm>
          <a:prstGeom prst="rect">
            <a:avLst/>
          </a:prstGeom>
        </p:spPr>
      </p:pic>
      <p:pic>
        <p:nvPicPr>
          <p:cNvPr id="5" name="Picture 4">
            <a:extLst>
              <a:ext uri="{FF2B5EF4-FFF2-40B4-BE49-F238E27FC236}">
                <a16:creationId xmlns:a16="http://schemas.microsoft.com/office/drawing/2014/main" id="{49E2C528-F971-6144-BFCF-9EE41075FDED}"/>
              </a:ext>
            </a:extLst>
          </p:cNvPr>
          <p:cNvPicPr>
            <a:picLocks noChangeAspect="1"/>
          </p:cNvPicPr>
          <p:nvPr/>
        </p:nvPicPr>
        <p:blipFill>
          <a:blip r:embed="rId13"/>
          <a:stretch>
            <a:fillRect/>
          </a:stretch>
        </p:blipFill>
        <p:spPr>
          <a:xfrm>
            <a:off x="6321002" y="1095800"/>
            <a:ext cx="2525221" cy="606053"/>
          </a:xfrm>
          <a:prstGeom prst="rect">
            <a:avLst/>
          </a:prstGeom>
        </p:spPr>
      </p:pic>
      <p:sp>
        <p:nvSpPr>
          <p:cNvPr id="38" name="Rectangle 37">
            <a:extLst>
              <a:ext uri="{FF2B5EF4-FFF2-40B4-BE49-F238E27FC236}">
                <a16:creationId xmlns:a16="http://schemas.microsoft.com/office/drawing/2014/main" id="{5CF86A1E-7E8A-FB4E-B305-56580D9AE8E2}"/>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03C1563E-4102-AF46-9283-0B8C933DBD8D}"/>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61C5BF1A-699F-CD4D-9B7D-52AB6ABCE90F}"/>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D5C0004A-DD76-9441-B9A6-3A013C1EBD26}"/>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8" name="Slide Number Placeholder 7">
            <a:extLst>
              <a:ext uri="{FF2B5EF4-FFF2-40B4-BE49-F238E27FC236}">
                <a16:creationId xmlns:a16="http://schemas.microsoft.com/office/drawing/2014/main" id="{A291E091-66FA-DE43-A8E2-B03C64784C01}"/>
              </a:ext>
            </a:extLst>
          </p:cNvPr>
          <p:cNvSpPr>
            <a:spLocks noGrp="1"/>
          </p:cNvSpPr>
          <p:nvPr>
            <p:ph type="sldNum" sz="quarter" idx="12"/>
          </p:nvPr>
        </p:nvSpPr>
        <p:spPr/>
        <p:txBody>
          <a:bodyPr/>
          <a:lstStyle/>
          <a:p>
            <a:fld id="{9C866631-956D-7545-AA54-6ED6415FDFB9}" type="slidenum">
              <a:rPr lang="en-US" smtClean="0"/>
              <a:t>71</a:t>
            </a:fld>
            <a:endParaRPr lang="en-US"/>
          </a:p>
        </p:txBody>
      </p:sp>
    </p:spTree>
    <p:extLst>
      <p:ext uri="{BB962C8B-B14F-4D97-AF65-F5344CB8AC3E}">
        <p14:creationId xmlns:p14="http://schemas.microsoft.com/office/powerpoint/2010/main" val="7350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7"/>
                                        </p:tgtEl>
                                        <p:attrNameLst>
                                          <p:attrName>ppt_y</p:attrName>
                                        </p:attrNameLst>
                                      </p:cBhvr>
                                      <p:tavLst>
                                        <p:tav tm="0">
                                          <p:val>
                                            <p:strVal val="#ppt_y"/>
                                          </p:val>
                                        </p:tav>
                                        <p:tav tm="100000">
                                          <p:val>
                                            <p:strVal val="#ppt_y+#ppt_h*1.125000"/>
                                          </p:val>
                                        </p:tav>
                                      </p:tavLst>
                                    </p:anim>
                                    <p:animEffect transition="out" filter="wipe(down)">
                                      <p:cBhvr>
                                        <p:cTn id="7" dur="500"/>
                                        <p:tgtEl>
                                          <p:spTgt spid="7"/>
                                        </p:tgtEl>
                                      </p:cBhvr>
                                    </p:animEffect>
                                    <p:set>
                                      <p:cBhvr>
                                        <p:cTn id="8" dur="1" fill="hold">
                                          <p:stCondLst>
                                            <p:cond delay="499"/>
                                          </p:stCondLst>
                                        </p:cTn>
                                        <p:tgtEl>
                                          <p:spTgt spid="7"/>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5"/>
                                        </p:tgtEl>
                                        <p:attrNameLst>
                                          <p:attrName>ppt_y</p:attrName>
                                        </p:attrNameLst>
                                      </p:cBhvr>
                                      <p:tavLst>
                                        <p:tav tm="0">
                                          <p:val>
                                            <p:strVal val="#ppt_y"/>
                                          </p:val>
                                        </p:tav>
                                        <p:tav tm="100000">
                                          <p:val>
                                            <p:strVal val="#ppt_y+#ppt_h*1.125000"/>
                                          </p:val>
                                        </p:tav>
                                      </p:tavLst>
                                    </p:anim>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6"/>
                                        </p:tgtEl>
                                        <p:attrNameLst>
                                          <p:attrName>ppt_y</p:attrName>
                                        </p:attrNameLst>
                                      </p:cBhvr>
                                      <p:tavLst>
                                        <p:tav tm="0">
                                          <p:val>
                                            <p:strVal val="#ppt_y"/>
                                          </p:val>
                                        </p:tav>
                                        <p:tav tm="100000">
                                          <p:val>
                                            <p:strVal val="#ppt_y+#ppt_h*1.125000"/>
                                          </p:val>
                                        </p:tav>
                                      </p:tavLst>
                                    </p:anim>
                                    <p:animEffect transition="out" filter="wipe(down)">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17"/>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5303-FE01-C740-9CF2-EED8EF6A04AD}"/>
              </a:ext>
            </a:extLst>
          </p:cNvPr>
          <p:cNvSpPr>
            <a:spLocks noGrp="1"/>
          </p:cNvSpPr>
          <p:nvPr>
            <p:ph type="title"/>
          </p:nvPr>
        </p:nvSpPr>
        <p:spPr>
          <a:xfrm>
            <a:off x="693591" y="51324"/>
            <a:ext cx="10515600" cy="1325563"/>
          </a:xfrm>
        </p:spPr>
        <p:txBody>
          <a:bodyPr/>
          <a:lstStyle/>
          <a:p>
            <a:r>
              <a:rPr lang="en-US" dirty="0"/>
              <a:t>YES-NO QUESTIONS-4</a:t>
            </a:r>
          </a:p>
        </p:txBody>
      </p:sp>
      <p:pic>
        <p:nvPicPr>
          <p:cNvPr id="4" name="Picture 3">
            <a:extLst>
              <a:ext uri="{FF2B5EF4-FFF2-40B4-BE49-F238E27FC236}">
                <a16:creationId xmlns:a16="http://schemas.microsoft.com/office/drawing/2014/main" id="{4DBE77EB-07FC-9A40-9E88-A1921279FAB7}"/>
              </a:ext>
            </a:extLst>
          </p:cNvPr>
          <p:cNvPicPr>
            <a:picLocks noChangeAspect="1"/>
          </p:cNvPicPr>
          <p:nvPr/>
        </p:nvPicPr>
        <p:blipFill>
          <a:blip r:embed="rId4"/>
          <a:stretch>
            <a:fillRect/>
          </a:stretch>
        </p:blipFill>
        <p:spPr>
          <a:xfrm>
            <a:off x="8674705" y="246189"/>
            <a:ext cx="1350872" cy="615899"/>
          </a:xfrm>
          <a:prstGeom prst="rect">
            <a:avLst/>
          </a:prstGeom>
        </p:spPr>
      </p:pic>
      <p:pic>
        <p:nvPicPr>
          <p:cNvPr id="16" name="Picture 15">
            <a:extLst>
              <a:ext uri="{FF2B5EF4-FFF2-40B4-BE49-F238E27FC236}">
                <a16:creationId xmlns:a16="http://schemas.microsoft.com/office/drawing/2014/main" id="{51B9F27F-AE10-8240-9885-8223D14B03E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244" y="1637000"/>
            <a:ext cx="5962125" cy="1635886"/>
          </a:xfrm>
          <a:prstGeom prst="rect">
            <a:avLst/>
          </a:prstGeom>
        </p:spPr>
      </p:pic>
      <p:pic>
        <p:nvPicPr>
          <p:cNvPr id="21" name="Picture 20">
            <a:extLst>
              <a:ext uri="{FF2B5EF4-FFF2-40B4-BE49-F238E27FC236}">
                <a16:creationId xmlns:a16="http://schemas.microsoft.com/office/drawing/2014/main" id="{83BC1EEE-23F2-5B42-B3E1-7F126C64F9E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42836" y="4757273"/>
            <a:ext cx="5588000" cy="1501155"/>
          </a:xfrm>
          <a:prstGeom prst="rect">
            <a:avLst/>
          </a:prstGeom>
        </p:spPr>
      </p:pic>
      <p:pic>
        <p:nvPicPr>
          <p:cNvPr id="6" name="Picture 5">
            <a:extLst>
              <a:ext uri="{FF2B5EF4-FFF2-40B4-BE49-F238E27FC236}">
                <a16:creationId xmlns:a16="http://schemas.microsoft.com/office/drawing/2014/main" id="{B45B6A5C-9463-6443-A44E-B2B9ADE4B4A1}"/>
              </a:ext>
            </a:extLst>
          </p:cNvPr>
          <p:cNvPicPr>
            <a:picLocks noChangeAspect="1"/>
          </p:cNvPicPr>
          <p:nvPr/>
        </p:nvPicPr>
        <p:blipFill>
          <a:blip r:embed="rId7"/>
          <a:stretch>
            <a:fillRect/>
          </a:stretch>
        </p:blipFill>
        <p:spPr>
          <a:xfrm>
            <a:off x="8674705" y="865188"/>
            <a:ext cx="1124262" cy="819462"/>
          </a:xfrm>
          <a:prstGeom prst="rect">
            <a:avLst/>
          </a:prstGeom>
        </p:spPr>
      </p:pic>
      <p:pic>
        <p:nvPicPr>
          <p:cNvPr id="3" name="Picture 2">
            <a:extLst>
              <a:ext uri="{FF2B5EF4-FFF2-40B4-BE49-F238E27FC236}">
                <a16:creationId xmlns:a16="http://schemas.microsoft.com/office/drawing/2014/main" id="{D3D2B1D1-4827-304B-AC40-B5FF1A0F089E}"/>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41085" y="4176077"/>
            <a:ext cx="5859453" cy="1442132"/>
          </a:xfrm>
          <a:prstGeom prst="rect">
            <a:avLst/>
          </a:prstGeom>
        </p:spPr>
      </p:pic>
      <p:pic>
        <p:nvPicPr>
          <p:cNvPr id="26" name="Picture 25">
            <a:extLst>
              <a:ext uri="{FF2B5EF4-FFF2-40B4-BE49-F238E27FC236}">
                <a16:creationId xmlns:a16="http://schemas.microsoft.com/office/drawing/2014/main" id="{0C0D517E-ACA4-B94E-8B3F-DA30673997F0}"/>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576186" y="2537947"/>
            <a:ext cx="5321300" cy="1501155"/>
          </a:xfrm>
          <a:prstGeom prst="rect">
            <a:avLst/>
          </a:prstGeom>
        </p:spPr>
      </p:pic>
      <p:pic>
        <p:nvPicPr>
          <p:cNvPr id="7" name="Picture 6">
            <a:extLst>
              <a:ext uri="{FF2B5EF4-FFF2-40B4-BE49-F238E27FC236}">
                <a16:creationId xmlns:a16="http://schemas.microsoft.com/office/drawing/2014/main" id="{B7C4075A-72D6-514F-B1FD-CA866E5538EC}"/>
              </a:ext>
            </a:extLst>
          </p:cNvPr>
          <p:cNvPicPr>
            <a:picLocks noChangeAspect="1"/>
          </p:cNvPicPr>
          <p:nvPr/>
        </p:nvPicPr>
        <p:blipFill>
          <a:blip r:embed="rId10"/>
          <a:stretch>
            <a:fillRect/>
          </a:stretch>
        </p:blipFill>
        <p:spPr>
          <a:xfrm>
            <a:off x="7256638" y="88474"/>
            <a:ext cx="1367853" cy="1001127"/>
          </a:xfrm>
          <a:prstGeom prst="rect">
            <a:avLst/>
          </a:prstGeom>
        </p:spPr>
      </p:pic>
      <p:pic>
        <p:nvPicPr>
          <p:cNvPr id="30" name="Online Media 29" descr="YN_PS">
            <a:hlinkClick r:id="" action="ppaction://media"/>
            <a:extLst>
              <a:ext uri="{FF2B5EF4-FFF2-40B4-BE49-F238E27FC236}">
                <a16:creationId xmlns:a16="http://schemas.microsoft.com/office/drawing/2014/main" id="{0419673F-0E34-6340-BEF2-BB6C40F7A863}"/>
              </a:ext>
            </a:extLst>
          </p:cNvPr>
          <p:cNvPicPr>
            <a:picLocks noChangeAspect="1"/>
          </p:cNvPicPr>
          <p:nvPr>
            <a:audioFile r:link="rId2"/>
            <p:extLst>
              <p:ext uri="{DAA4B4D4-6D71-4841-9C94-3DE7FCFB9230}">
                <p14:media xmlns:p14="http://schemas.microsoft.com/office/powerpoint/2010/main" r:embed="rId1"/>
              </p:ext>
            </p:extLst>
          </p:nvPr>
        </p:nvPicPr>
        <p:blipFill>
          <a:blip r:embed="rId11">
            <a:duotone>
              <a:prstClr val="black"/>
              <a:schemeClr val="tx2">
                <a:tint val="45000"/>
                <a:satMod val="400000"/>
              </a:schemeClr>
            </a:duotone>
          </a:blip>
          <a:stretch>
            <a:fillRect/>
          </a:stretch>
        </p:blipFill>
        <p:spPr>
          <a:xfrm>
            <a:off x="448408" y="883981"/>
            <a:ext cx="715624" cy="715624"/>
          </a:xfrm>
          <a:prstGeom prst="rect">
            <a:avLst/>
          </a:prstGeom>
        </p:spPr>
      </p:pic>
      <p:pic>
        <p:nvPicPr>
          <p:cNvPr id="31" name="Picture 30">
            <a:extLst>
              <a:ext uri="{FF2B5EF4-FFF2-40B4-BE49-F238E27FC236}">
                <a16:creationId xmlns:a16="http://schemas.microsoft.com/office/drawing/2014/main" id="{4A18B782-2E1A-2849-9A66-EE8689248A55}"/>
              </a:ext>
            </a:extLst>
          </p:cNvPr>
          <p:cNvPicPr>
            <a:picLocks noChangeAspect="1"/>
          </p:cNvPicPr>
          <p:nvPr/>
        </p:nvPicPr>
        <p:blipFill>
          <a:blip r:embed="rId12"/>
          <a:stretch>
            <a:fillRect/>
          </a:stretch>
        </p:blipFill>
        <p:spPr>
          <a:xfrm>
            <a:off x="10718800" y="230188"/>
            <a:ext cx="1270000" cy="1270000"/>
          </a:xfrm>
          <a:prstGeom prst="rect">
            <a:avLst/>
          </a:prstGeom>
        </p:spPr>
      </p:pic>
      <p:pic>
        <p:nvPicPr>
          <p:cNvPr id="5" name="Picture 4">
            <a:extLst>
              <a:ext uri="{FF2B5EF4-FFF2-40B4-BE49-F238E27FC236}">
                <a16:creationId xmlns:a16="http://schemas.microsoft.com/office/drawing/2014/main" id="{49E2C528-F971-6144-BFCF-9EE41075FDED}"/>
              </a:ext>
            </a:extLst>
          </p:cNvPr>
          <p:cNvPicPr>
            <a:picLocks noChangeAspect="1"/>
          </p:cNvPicPr>
          <p:nvPr/>
        </p:nvPicPr>
        <p:blipFill>
          <a:blip r:embed="rId13"/>
          <a:stretch>
            <a:fillRect/>
          </a:stretch>
        </p:blipFill>
        <p:spPr>
          <a:xfrm>
            <a:off x="6321002" y="1095800"/>
            <a:ext cx="2525221" cy="606053"/>
          </a:xfrm>
          <a:prstGeom prst="rect">
            <a:avLst/>
          </a:prstGeom>
        </p:spPr>
      </p:pic>
      <p:sp>
        <p:nvSpPr>
          <p:cNvPr id="38" name="Rectangle 37">
            <a:extLst>
              <a:ext uri="{FF2B5EF4-FFF2-40B4-BE49-F238E27FC236}">
                <a16:creationId xmlns:a16="http://schemas.microsoft.com/office/drawing/2014/main" id="{5CF86A1E-7E8A-FB4E-B305-56580D9AE8E2}"/>
              </a:ext>
            </a:extLst>
          </p:cNvPr>
          <p:cNvSpPr/>
          <p:nvPr/>
        </p:nvSpPr>
        <p:spPr>
          <a:xfrm>
            <a:off x="541868" y="31809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03C1563E-4102-AF46-9283-0B8C933DBD8D}"/>
              </a:ext>
            </a:extLst>
          </p:cNvPr>
          <p:cNvSpPr/>
          <p:nvPr/>
        </p:nvSpPr>
        <p:spPr>
          <a:xfrm>
            <a:off x="6679874" y="404772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61C5BF1A-699F-CD4D-9B7D-52AB6ABCE90F}"/>
              </a:ext>
            </a:extLst>
          </p:cNvPr>
          <p:cNvSpPr/>
          <p:nvPr/>
        </p:nvSpPr>
        <p:spPr>
          <a:xfrm>
            <a:off x="541868" y="5544456"/>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D5C0004A-DD76-9441-B9A6-3A013C1EBD26}"/>
              </a:ext>
            </a:extLst>
          </p:cNvPr>
          <p:cNvSpPr/>
          <p:nvPr/>
        </p:nvSpPr>
        <p:spPr>
          <a:xfrm>
            <a:off x="6713740" y="6129130"/>
            <a:ext cx="838200" cy="36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8" name="Slide Number Placeholder 7">
            <a:extLst>
              <a:ext uri="{FF2B5EF4-FFF2-40B4-BE49-F238E27FC236}">
                <a16:creationId xmlns:a16="http://schemas.microsoft.com/office/drawing/2014/main" id="{2DF8BE64-7F4B-3C4F-876E-FBB09EC68EC8}"/>
              </a:ext>
            </a:extLst>
          </p:cNvPr>
          <p:cNvSpPr>
            <a:spLocks noGrp="1"/>
          </p:cNvSpPr>
          <p:nvPr>
            <p:ph type="sldNum" sz="quarter" idx="12"/>
          </p:nvPr>
        </p:nvSpPr>
        <p:spPr/>
        <p:txBody>
          <a:bodyPr/>
          <a:lstStyle/>
          <a:p>
            <a:fld id="{9C866631-956D-7545-AA54-6ED6415FDFB9}" type="slidenum">
              <a:rPr lang="en-US" smtClean="0"/>
              <a:t>72</a:t>
            </a:fld>
            <a:endParaRPr lang="en-US"/>
          </a:p>
        </p:txBody>
      </p:sp>
    </p:spTree>
    <p:extLst>
      <p:ext uri="{BB962C8B-B14F-4D97-AF65-F5344CB8AC3E}">
        <p14:creationId xmlns:p14="http://schemas.microsoft.com/office/powerpoint/2010/main" val="284013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4"/>
                                        </p:tgtEl>
                                        <p:attrNameLst>
                                          <p:attrName>ppt_y</p:attrName>
                                        </p:attrNameLst>
                                      </p:cBhvr>
                                      <p:tavLst>
                                        <p:tav tm="0">
                                          <p:val>
                                            <p:strVal val="#ppt_y"/>
                                          </p:val>
                                        </p:tav>
                                        <p:tav tm="100000">
                                          <p:val>
                                            <p:strVal val="#ppt_y+#ppt_h*1.125000"/>
                                          </p:val>
                                        </p:tav>
                                      </p:tavLst>
                                    </p:anim>
                                    <p:animEffect transition="out" filter="wipe(down)">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6"/>
                                        </p:tgtEl>
                                        <p:attrNameLst>
                                          <p:attrName>ppt_y</p:attrName>
                                        </p:attrNameLst>
                                      </p:cBhvr>
                                      <p:tavLst>
                                        <p:tav tm="0">
                                          <p:val>
                                            <p:strVal val="#ppt_y"/>
                                          </p:val>
                                        </p:tav>
                                        <p:tav tm="100000">
                                          <p:val>
                                            <p:strVal val="#ppt_y+#ppt_h*1.125000"/>
                                          </p:val>
                                        </p:tav>
                                      </p:tavLst>
                                    </p:anim>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5"/>
                                        </p:tgtEl>
                                        <p:attrNameLst>
                                          <p:attrName>ppt_y</p:attrName>
                                        </p:attrNameLst>
                                      </p:cBhvr>
                                      <p:tavLst>
                                        <p:tav tm="0">
                                          <p:val>
                                            <p:strVal val="#ppt_y"/>
                                          </p:val>
                                        </p:tav>
                                        <p:tav tm="100000">
                                          <p:val>
                                            <p:strVal val="#ppt_y+#ppt_h*1.125000"/>
                                          </p:val>
                                        </p:tav>
                                      </p:tavLst>
                                    </p:anim>
                                    <p:animEffect transition="out" filter="wipe(down)">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30"/>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0EAF-F1B2-BB42-8DD8-BBA2D6C797DF}"/>
              </a:ext>
            </a:extLst>
          </p:cNvPr>
          <p:cNvSpPr>
            <a:spLocks noGrp="1"/>
          </p:cNvSpPr>
          <p:nvPr>
            <p:ph type="title"/>
          </p:nvPr>
        </p:nvSpPr>
        <p:spPr/>
        <p:txBody>
          <a:bodyPr/>
          <a:lstStyle/>
          <a:p>
            <a:r>
              <a:rPr lang="en-US" dirty="0" err="1"/>
              <a:t>Sp_TOBI</a:t>
            </a:r>
            <a:r>
              <a:rPr lang="en-US" dirty="0"/>
              <a:t> Revisions</a:t>
            </a:r>
          </a:p>
        </p:txBody>
      </p:sp>
      <p:sp>
        <p:nvSpPr>
          <p:cNvPr id="3" name="Content Placeholder 2">
            <a:extLst>
              <a:ext uri="{FF2B5EF4-FFF2-40B4-BE49-F238E27FC236}">
                <a16:creationId xmlns:a16="http://schemas.microsoft.com/office/drawing/2014/main" id="{9D9511FE-82D2-D341-8A5E-7646B3FA69F9}"/>
              </a:ext>
            </a:extLst>
          </p:cNvPr>
          <p:cNvSpPr>
            <a:spLocks noGrp="1"/>
          </p:cNvSpPr>
          <p:nvPr>
            <p:ph idx="1"/>
          </p:nvPr>
        </p:nvSpPr>
        <p:spPr/>
        <p:txBody>
          <a:bodyPr/>
          <a:lstStyle/>
          <a:p>
            <a:r>
              <a:rPr lang="en-US" dirty="0"/>
              <a:t>Beckman et al (2002)</a:t>
            </a:r>
          </a:p>
          <a:p>
            <a:r>
              <a:rPr lang="en-US" dirty="0" err="1"/>
              <a:t>Hualde</a:t>
            </a:r>
            <a:r>
              <a:rPr lang="en-US" dirty="0"/>
              <a:t> (2003)</a:t>
            </a:r>
          </a:p>
          <a:p>
            <a:r>
              <a:rPr lang="en-US" dirty="0"/>
              <a:t>Face and Prieto (2007)</a:t>
            </a:r>
          </a:p>
          <a:p>
            <a:r>
              <a:rPr lang="en-US" dirty="0" err="1"/>
              <a:t>Estebas-Vilaplana</a:t>
            </a:r>
            <a:r>
              <a:rPr lang="en-US" dirty="0"/>
              <a:t> and Prieto (2009)</a:t>
            </a:r>
          </a:p>
          <a:p>
            <a:r>
              <a:rPr lang="en-US" dirty="0"/>
              <a:t>Prieto and </a:t>
            </a:r>
            <a:r>
              <a:rPr lang="en-US" dirty="0" err="1"/>
              <a:t>Roseano</a:t>
            </a:r>
            <a:r>
              <a:rPr lang="en-US" dirty="0"/>
              <a:t> (2010)</a:t>
            </a:r>
          </a:p>
          <a:p>
            <a:pPr lvl="1"/>
            <a:r>
              <a:rPr lang="en-US" dirty="0"/>
              <a:t>9 varieties</a:t>
            </a:r>
          </a:p>
          <a:p>
            <a:pPr lvl="1"/>
            <a:r>
              <a:rPr lang="en-US" dirty="0"/>
              <a:t>More individual studies on specific varieties</a:t>
            </a:r>
          </a:p>
          <a:p>
            <a:r>
              <a:rPr lang="en-US" dirty="0" err="1"/>
              <a:t>Hualde</a:t>
            </a:r>
            <a:r>
              <a:rPr lang="en-US" dirty="0"/>
              <a:t> and Prieto (2015)</a:t>
            </a:r>
          </a:p>
        </p:txBody>
      </p:sp>
      <p:sp>
        <p:nvSpPr>
          <p:cNvPr id="4" name="Rectangle 3">
            <a:extLst>
              <a:ext uri="{FF2B5EF4-FFF2-40B4-BE49-F238E27FC236}">
                <a16:creationId xmlns:a16="http://schemas.microsoft.com/office/drawing/2014/main" id="{CC49858E-FD75-7240-966C-0C6B64BEA761}"/>
              </a:ext>
            </a:extLst>
          </p:cNvPr>
          <p:cNvSpPr/>
          <p:nvPr/>
        </p:nvSpPr>
        <p:spPr>
          <a:xfrm>
            <a:off x="7092778" y="1000897"/>
            <a:ext cx="4769708" cy="2911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err="1"/>
              <a:t>Sp_ToBI</a:t>
            </a:r>
            <a:r>
              <a:rPr lang="en-US" sz="2400" b="1" dirty="0"/>
              <a:t> Training materials </a:t>
            </a:r>
            <a:r>
              <a:rPr lang="en-US" sz="2400" dirty="0"/>
              <a:t>(Aguilar, de la </a:t>
            </a:r>
            <a:r>
              <a:rPr lang="en-US" sz="2400" dirty="0" err="1"/>
              <a:t>Mota</a:t>
            </a:r>
            <a:r>
              <a:rPr lang="en-US" sz="2400" dirty="0"/>
              <a:t>, Prieto 2009)</a:t>
            </a:r>
            <a:r>
              <a:rPr lang="en-US" sz="2400" b="1" dirty="0"/>
              <a:t>:</a:t>
            </a:r>
          </a:p>
          <a:p>
            <a:r>
              <a:rPr lang="en-US" sz="2400" dirty="0">
                <a:hlinkClick r:id="rId2"/>
              </a:rPr>
              <a:t>http://prosodia.upf.edu/sp_tobi/en/</a:t>
            </a:r>
            <a:endParaRPr lang="en-US" sz="2400" dirty="0"/>
          </a:p>
          <a:p>
            <a:r>
              <a:rPr lang="en-US" sz="2400" dirty="0"/>
              <a:t>*Labels correspond to revisions previous to </a:t>
            </a:r>
            <a:r>
              <a:rPr lang="en-US" sz="2400" dirty="0" err="1"/>
              <a:t>Hualde</a:t>
            </a:r>
            <a:r>
              <a:rPr lang="en-US" sz="2400" dirty="0"/>
              <a:t> and Prieto (2015)</a:t>
            </a:r>
          </a:p>
          <a:p>
            <a:r>
              <a:rPr lang="en-US" sz="2400" dirty="0"/>
              <a:t>*Only Peninsular Spanish is represented.</a:t>
            </a:r>
          </a:p>
        </p:txBody>
      </p:sp>
      <p:sp>
        <p:nvSpPr>
          <p:cNvPr id="5" name="Slide Number Placeholder 4">
            <a:extLst>
              <a:ext uri="{FF2B5EF4-FFF2-40B4-BE49-F238E27FC236}">
                <a16:creationId xmlns:a16="http://schemas.microsoft.com/office/drawing/2014/main" id="{D13FCDFB-455B-8349-9A26-3D6AF54A9775}"/>
              </a:ext>
            </a:extLst>
          </p:cNvPr>
          <p:cNvSpPr>
            <a:spLocks noGrp="1"/>
          </p:cNvSpPr>
          <p:nvPr>
            <p:ph type="sldNum" sz="quarter" idx="12"/>
          </p:nvPr>
        </p:nvSpPr>
        <p:spPr/>
        <p:txBody>
          <a:bodyPr/>
          <a:lstStyle/>
          <a:p>
            <a:fld id="{9C866631-956D-7545-AA54-6ED6415FDFB9}" type="slidenum">
              <a:rPr lang="en-US" smtClean="0"/>
              <a:t>73</a:t>
            </a:fld>
            <a:endParaRPr lang="en-US"/>
          </a:p>
        </p:txBody>
      </p:sp>
    </p:spTree>
    <p:extLst>
      <p:ext uri="{BB962C8B-B14F-4D97-AF65-F5344CB8AC3E}">
        <p14:creationId xmlns:p14="http://schemas.microsoft.com/office/powerpoint/2010/main" val="2305173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5F306-A819-5741-80B8-BB809151B4B1}"/>
              </a:ext>
            </a:extLst>
          </p:cNvPr>
          <p:cNvSpPr/>
          <p:nvPr/>
        </p:nvSpPr>
        <p:spPr>
          <a:xfrm>
            <a:off x="490824" y="397786"/>
            <a:ext cx="6599524" cy="303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r>
              <a:rPr lang="en-US" sz="2400" b="1" dirty="0">
                <a:solidFill>
                  <a:schemeClr val="tx1"/>
                </a:solidFill>
              </a:rPr>
              <a:t>	L+H*		L+&lt;H*			L*+H</a:t>
            </a:r>
          </a:p>
          <a:p>
            <a:pPr algn="ctr"/>
            <a:r>
              <a:rPr lang="en-US" sz="2400" b="1" dirty="0">
                <a:solidFill>
                  <a:schemeClr val="tx1"/>
                </a:solidFill>
              </a:rPr>
              <a:t>RISING PITCH ACCENTS</a:t>
            </a:r>
          </a:p>
        </p:txBody>
      </p:sp>
      <p:sp>
        <p:nvSpPr>
          <p:cNvPr id="12" name="Rectangle 11">
            <a:extLst>
              <a:ext uri="{FF2B5EF4-FFF2-40B4-BE49-F238E27FC236}">
                <a16:creationId xmlns:a16="http://schemas.microsoft.com/office/drawing/2014/main" id="{709A8D05-5AAC-814E-A37A-E8D83300739C}"/>
              </a:ext>
            </a:extLst>
          </p:cNvPr>
          <p:cNvSpPr/>
          <p:nvPr/>
        </p:nvSpPr>
        <p:spPr>
          <a:xfrm>
            <a:off x="7570033" y="397786"/>
            <a:ext cx="3875166" cy="303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r>
              <a:rPr lang="en-US" sz="2400" b="1" dirty="0">
                <a:solidFill>
                  <a:schemeClr val="tx1"/>
                </a:solidFill>
              </a:rPr>
              <a:t>H+L*</a:t>
            </a:r>
          </a:p>
          <a:p>
            <a:pPr algn="ctr"/>
            <a:r>
              <a:rPr lang="en-US" sz="2400" b="1" dirty="0">
                <a:solidFill>
                  <a:schemeClr val="tx1"/>
                </a:solidFill>
              </a:rPr>
              <a:t>FALLING PITCH ACCENT</a:t>
            </a:r>
          </a:p>
        </p:txBody>
      </p:sp>
      <p:sp>
        <p:nvSpPr>
          <p:cNvPr id="14" name="Rectangle 13">
            <a:extLst>
              <a:ext uri="{FF2B5EF4-FFF2-40B4-BE49-F238E27FC236}">
                <a16:creationId xmlns:a16="http://schemas.microsoft.com/office/drawing/2014/main" id="{BFB034FF-EB74-AE4B-A44D-B84F99F00AE3}"/>
              </a:ext>
            </a:extLst>
          </p:cNvPr>
          <p:cNvSpPr/>
          <p:nvPr/>
        </p:nvSpPr>
        <p:spPr>
          <a:xfrm>
            <a:off x="490823" y="3607631"/>
            <a:ext cx="4568459" cy="303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r>
              <a:rPr lang="en-US" sz="2400" b="1" dirty="0">
                <a:solidFill>
                  <a:schemeClr val="tx1"/>
                </a:solidFill>
              </a:rPr>
              <a:t>H*			L*</a:t>
            </a:r>
          </a:p>
          <a:p>
            <a:pPr algn="ctr"/>
            <a:r>
              <a:rPr lang="en-US" sz="2400" b="1" dirty="0">
                <a:solidFill>
                  <a:schemeClr val="tx1"/>
                </a:solidFill>
              </a:rPr>
              <a:t>PLATEAUX</a:t>
            </a:r>
          </a:p>
        </p:txBody>
      </p:sp>
      <p:sp>
        <p:nvSpPr>
          <p:cNvPr id="17" name="Rectangle 16">
            <a:extLst>
              <a:ext uri="{FF2B5EF4-FFF2-40B4-BE49-F238E27FC236}">
                <a16:creationId xmlns:a16="http://schemas.microsoft.com/office/drawing/2014/main" id="{D43A7BD2-F44F-FE41-92FA-1C2025C4FAC6}"/>
              </a:ext>
            </a:extLst>
          </p:cNvPr>
          <p:cNvSpPr/>
          <p:nvPr/>
        </p:nvSpPr>
        <p:spPr>
          <a:xfrm>
            <a:off x="5426746" y="3607631"/>
            <a:ext cx="6018453" cy="303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endParaRPr lang="en-US" sz="2400" b="1" dirty="0">
              <a:solidFill>
                <a:schemeClr val="tx1"/>
              </a:solidFill>
            </a:endParaRPr>
          </a:p>
          <a:p>
            <a:pPr algn="ctr"/>
            <a:r>
              <a:rPr lang="en-US" sz="2400" b="1" dirty="0">
                <a:solidFill>
                  <a:schemeClr val="tx1"/>
                </a:solidFill>
              </a:rPr>
              <a:t>L+¡H*			!H*</a:t>
            </a:r>
          </a:p>
          <a:p>
            <a:pPr algn="ctr"/>
            <a:r>
              <a:rPr lang="en-US" sz="2400" b="1" dirty="0">
                <a:solidFill>
                  <a:schemeClr val="tx1"/>
                </a:solidFill>
              </a:rPr>
              <a:t>UPSTEPPED/DOWNSTEPPED</a:t>
            </a:r>
          </a:p>
        </p:txBody>
      </p:sp>
      <p:pic>
        <p:nvPicPr>
          <p:cNvPr id="6" name="Picture 5">
            <a:extLst>
              <a:ext uri="{FF2B5EF4-FFF2-40B4-BE49-F238E27FC236}">
                <a16:creationId xmlns:a16="http://schemas.microsoft.com/office/drawing/2014/main" id="{FB8F7721-6DA6-1547-B64C-D2AAF48371A9}"/>
              </a:ext>
            </a:extLst>
          </p:cNvPr>
          <p:cNvPicPr>
            <a:picLocks noChangeAspect="1"/>
          </p:cNvPicPr>
          <p:nvPr/>
        </p:nvPicPr>
        <p:blipFill>
          <a:blip r:embed="rId2"/>
          <a:stretch>
            <a:fillRect/>
          </a:stretch>
        </p:blipFill>
        <p:spPr>
          <a:xfrm>
            <a:off x="833203" y="607648"/>
            <a:ext cx="1835046" cy="1835046"/>
          </a:xfrm>
          <a:prstGeom prst="rect">
            <a:avLst/>
          </a:prstGeom>
        </p:spPr>
      </p:pic>
      <p:pic>
        <p:nvPicPr>
          <p:cNvPr id="7" name="Picture 6">
            <a:extLst>
              <a:ext uri="{FF2B5EF4-FFF2-40B4-BE49-F238E27FC236}">
                <a16:creationId xmlns:a16="http://schemas.microsoft.com/office/drawing/2014/main" id="{223D72B5-F533-D647-A191-50E1383FAD50}"/>
              </a:ext>
            </a:extLst>
          </p:cNvPr>
          <p:cNvPicPr>
            <a:picLocks noChangeAspect="1"/>
          </p:cNvPicPr>
          <p:nvPr/>
        </p:nvPicPr>
        <p:blipFill>
          <a:blip r:embed="rId3"/>
          <a:stretch>
            <a:fillRect/>
          </a:stretch>
        </p:blipFill>
        <p:spPr>
          <a:xfrm>
            <a:off x="3010628" y="607647"/>
            <a:ext cx="1835047" cy="1835047"/>
          </a:xfrm>
          <a:prstGeom prst="rect">
            <a:avLst/>
          </a:prstGeom>
        </p:spPr>
      </p:pic>
      <p:pic>
        <p:nvPicPr>
          <p:cNvPr id="8" name="Picture 7">
            <a:extLst>
              <a:ext uri="{FF2B5EF4-FFF2-40B4-BE49-F238E27FC236}">
                <a16:creationId xmlns:a16="http://schemas.microsoft.com/office/drawing/2014/main" id="{B1DB6962-2976-514E-9D98-D084101CD13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059283" y="607647"/>
            <a:ext cx="1835047" cy="1835047"/>
          </a:xfrm>
          <a:prstGeom prst="rect">
            <a:avLst/>
          </a:prstGeom>
        </p:spPr>
      </p:pic>
      <p:pic>
        <p:nvPicPr>
          <p:cNvPr id="13" name="Picture 12">
            <a:extLst>
              <a:ext uri="{FF2B5EF4-FFF2-40B4-BE49-F238E27FC236}">
                <a16:creationId xmlns:a16="http://schemas.microsoft.com/office/drawing/2014/main" id="{2C8D0DA6-AFAF-C543-8C46-E8A80A02014F}"/>
              </a:ext>
            </a:extLst>
          </p:cNvPr>
          <p:cNvPicPr>
            <a:picLocks noChangeAspect="1"/>
          </p:cNvPicPr>
          <p:nvPr/>
        </p:nvPicPr>
        <p:blipFill>
          <a:blip r:embed="rId6"/>
          <a:stretch>
            <a:fillRect/>
          </a:stretch>
        </p:blipFill>
        <p:spPr>
          <a:xfrm>
            <a:off x="8556988" y="607646"/>
            <a:ext cx="1831195" cy="1831195"/>
          </a:xfrm>
          <a:prstGeom prst="rect">
            <a:avLst/>
          </a:prstGeom>
        </p:spPr>
      </p:pic>
      <p:pic>
        <p:nvPicPr>
          <p:cNvPr id="15" name="Picture 14">
            <a:extLst>
              <a:ext uri="{FF2B5EF4-FFF2-40B4-BE49-F238E27FC236}">
                <a16:creationId xmlns:a16="http://schemas.microsoft.com/office/drawing/2014/main" id="{D1B2B512-A7A7-E24D-934F-934AA333E307}"/>
              </a:ext>
            </a:extLst>
          </p:cNvPr>
          <p:cNvPicPr>
            <a:picLocks noChangeAspect="1"/>
          </p:cNvPicPr>
          <p:nvPr/>
        </p:nvPicPr>
        <p:blipFill>
          <a:blip r:embed="rId7"/>
          <a:stretch>
            <a:fillRect/>
          </a:stretch>
        </p:blipFill>
        <p:spPr>
          <a:xfrm>
            <a:off x="833203" y="3986239"/>
            <a:ext cx="1835046" cy="1835046"/>
          </a:xfrm>
          <a:prstGeom prst="rect">
            <a:avLst/>
          </a:prstGeom>
        </p:spPr>
      </p:pic>
      <p:pic>
        <p:nvPicPr>
          <p:cNvPr id="16" name="Picture 15">
            <a:extLst>
              <a:ext uri="{FF2B5EF4-FFF2-40B4-BE49-F238E27FC236}">
                <a16:creationId xmlns:a16="http://schemas.microsoft.com/office/drawing/2014/main" id="{8BB2EFBB-BDE1-724C-96E8-5A5635B775D4}"/>
              </a:ext>
            </a:extLst>
          </p:cNvPr>
          <p:cNvPicPr>
            <a:picLocks noChangeAspect="1"/>
          </p:cNvPicPr>
          <p:nvPr/>
        </p:nvPicPr>
        <p:blipFill>
          <a:blip r:embed="rId8"/>
          <a:stretch>
            <a:fillRect/>
          </a:stretch>
        </p:blipFill>
        <p:spPr>
          <a:xfrm>
            <a:off x="3010628" y="3986239"/>
            <a:ext cx="1835046" cy="1835046"/>
          </a:xfrm>
          <a:prstGeom prst="rect">
            <a:avLst/>
          </a:prstGeom>
        </p:spPr>
      </p:pic>
      <p:pic>
        <p:nvPicPr>
          <p:cNvPr id="18" name="Picture 17">
            <a:extLst>
              <a:ext uri="{FF2B5EF4-FFF2-40B4-BE49-F238E27FC236}">
                <a16:creationId xmlns:a16="http://schemas.microsoft.com/office/drawing/2014/main" id="{A5454468-8A46-A841-B344-BB8D311EC619}"/>
              </a:ext>
            </a:extLst>
          </p:cNvPr>
          <p:cNvPicPr>
            <a:picLocks noChangeAspect="1"/>
          </p:cNvPicPr>
          <p:nvPr/>
        </p:nvPicPr>
        <p:blipFill>
          <a:blip r:embed="rId9"/>
          <a:stretch>
            <a:fillRect/>
          </a:stretch>
        </p:blipFill>
        <p:spPr>
          <a:xfrm>
            <a:off x="6201239" y="3975101"/>
            <a:ext cx="1846184" cy="1846184"/>
          </a:xfrm>
          <a:prstGeom prst="rect">
            <a:avLst/>
          </a:prstGeom>
        </p:spPr>
      </p:pic>
      <p:pic>
        <p:nvPicPr>
          <p:cNvPr id="19" name="Picture 18">
            <a:extLst>
              <a:ext uri="{FF2B5EF4-FFF2-40B4-BE49-F238E27FC236}">
                <a16:creationId xmlns:a16="http://schemas.microsoft.com/office/drawing/2014/main" id="{1B3D987F-130A-1443-A137-0F1867666C25}"/>
              </a:ext>
            </a:extLst>
          </p:cNvPr>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a:ext>
            </a:extLst>
          </a:blip>
          <a:srcRect/>
          <a:stretch/>
        </p:blipFill>
        <p:spPr>
          <a:xfrm>
            <a:off x="8821916" y="3710426"/>
            <a:ext cx="1956012" cy="2118249"/>
          </a:xfrm>
          <a:prstGeom prst="rect">
            <a:avLst/>
          </a:prstGeom>
        </p:spPr>
      </p:pic>
      <p:sp>
        <p:nvSpPr>
          <p:cNvPr id="2" name="TextBox 1">
            <a:extLst>
              <a:ext uri="{FF2B5EF4-FFF2-40B4-BE49-F238E27FC236}">
                <a16:creationId xmlns:a16="http://schemas.microsoft.com/office/drawing/2014/main" id="{03795B66-DAB5-7B42-B055-31C4899736D4}"/>
              </a:ext>
            </a:extLst>
          </p:cNvPr>
          <p:cNvSpPr txBox="1"/>
          <p:nvPr/>
        </p:nvSpPr>
        <p:spPr>
          <a:xfrm>
            <a:off x="7758658" y="-22943"/>
            <a:ext cx="4082528" cy="369332"/>
          </a:xfrm>
          <a:prstGeom prst="rect">
            <a:avLst/>
          </a:prstGeom>
          <a:noFill/>
        </p:spPr>
        <p:txBody>
          <a:bodyPr wrap="none" rtlCol="0">
            <a:spAutoFit/>
          </a:bodyPr>
          <a:lstStyle/>
          <a:p>
            <a:r>
              <a:rPr lang="en-US" b="1" dirty="0">
                <a:solidFill>
                  <a:schemeClr val="accent2">
                    <a:lumMod val="75000"/>
                  </a:schemeClr>
                </a:solidFill>
              </a:rPr>
              <a:t>Not included in </a:t>
            </a:r>
            <a:r>
              <a:rPr lang="en-US" b="1" dirty="0" err="1">
                <a:solidFill>
                  <a:schemeClr val="accent2">
                    <a:lumMod val="75000"/>
                  </a:schemeClr>
                </a:solidFill>
              </a:rPr>
              <a:t>Hualde</a:t>
            </a:r>
            <a:r>
              <a:rPr lang="en-US" b="1" dirty="0">
                <a:solidFill>
                  <a:schemeClr val="accent2">
                    <a:lumMod val="75000"/>
                  </a:schemeClr>
                </a:solidFill>
              </a:rPr>
              <a:t> and Prieto (2015)</a:t>
            </a:r>
          </a:p>
        </p:txBody>
      </p:sp>
      <p:sp>
        <p:nvSpPr>
          <p:cNvPr id="3" name="Slide Number Placeholder 2">
            <a:extLst>
              <a:ext uri="{FF2B5EF4-FFF2-40B4-BE49-F238E27FC236}">
                <a16:creationId xmlns:a16="http://schemas.microsoft.com/office/drawing/2014/main" id="{6B874DA1-5437-6244-B4EA-8676DE7FFC65}"/>
              </a:ext>
            </a:extLst>
          </p:cNvPr>
          <p:cNvSpPr>
            <a:spLocks noGrp="1"/>
          </p:cNvSpPr>
          <p:nvPr>
            <p:ph type="sldNum" sz="quarter" idx="12"/>
          </p:nvPr>
        </p:nvSpPr>
        <p:spPr/>
        <p:txBody>
          <a:bodyPr/>
          <a:lstStyle/>
          <a:p>
            <a:fld id="{9C866631-956D-7545-AA54-6ED6415FDFB9}" type="slidenum">
              <a:rPr lang="en-US" smtClean="0"/>
              <a:t>74</a:t>
            </a:fld>
            <a:endParaRPr lang="en-US"/>
          </a:p>
        </p:txBody>
      </p:sp>
    </p:spTree>
    <p:extLst>
      <p:ext uri="{BB962C8B-B14F-4D97-AF65-F5344CB8AC3E}">
        <p14:creationId xmlns:p14="http://schemas.microsoft.com/office/powerpoint/2010/main" val="4276639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3F766E-0C4A-F345-B717-44A874E4E46F}"/>
              </a:ext>
            </a:extLst>
          </p:cNvPr>
          <p:cNvSpPr/>
          <p:nvPr/>
        </p:nvSpPr>
        <p:spPr>
          <a:xfrm>
            <a:off x="788747" y="281138"/>
            <a:ext cx="10515600" cy="3020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INTERMEDIATE PHRASE</a:t>
            </a:r>
          </a:p>
          <a:p>
            <a:r>
              <a:rPr lang="en-US" sz="2400" b="1" dirty="0">
                <a:solidFill>
                  <a:schemeClr val="tx1"/>
                </a:solidFill>
              </a:rPr>
              <a:t>BOUNDARY TONES	</a:t>
            </a: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r>
              <a:rPr lang="en-US" sz="3200" b="1" dirty="0">
                <a:solidFill>
                  <a:schemeClr val="tx1"/>
                </a:solidFill>
              </a:rPr>
              <a:t>					L-		!H-			H-</a:t>
            </a:r>
            <a:endParaRPr lang="en-US" sz="2400" b="1" dirty="0">
              <a:solidFill>
                <a:schemeClr val="tx1"/>
              </a:solidFill>
            </a:endParaRPr>
          </a:p>
        </p:txBody>
      </p:sp>
      <p:pic>
        <p:nvPicPr>
          <p:cNvPr id="5" name="Picture 4">
            <a:extLst>
              <a:ext uri="{FF2B5EF4-FFF2-40B4-BE49-F238E27FC236}">
                <a16:creationId xmlns:a16="http://schemas.microsoft.com/office/drawing/2014/main" id="{5B8914BF-18A0-E645-8A20-FF51D70EBC1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36177" y="281138"/>
            <a:ext cx="6335023" cy="2445129"/>
          </a:xfrm>
          <a:prstGeom prst="rect">
            <a:avLst/>
          </a:prstGeom>
        </p:spPr>
      </p:pic>
      <p:sp>
        <p:nvSpPr>
          <p:cNvPr id="7" name="Rectangle 6">
            <a:extLst>
              <a:ext uri="{FF2B5EF4-FFF2-40B4-BE49-F238E27FC236}">
                <a16:creationId xmlns:a16="http://schemas.microsoft.com/office/drawing/2014/main" id="{D7618E50-C453-9F46-8B49-0659A5A1F5A8}"/>
              </a:ext>
            </a:extLst>
          </p:cNvPr>
          <p:cNvSpPr/>
          <p:nvPr/>
        </p:nvSpPr>
        <p:spPr>
          <a:xfrm>
            <a:off x="788747" y="3539067"/>
            <a:ext cx="10515600" cy="3020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INTONATIONAL PHRASE BOUNDARY TONES	</a:t>
            </a: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r>
              <a:rPr lang="en-US" sz="3200" b="1" dirty="0">
                <a:solidFill>
                  <a:schemeClr val="tx1"/>
                </a:solidFill>
              </a:rPr>
              <a:t>	L%		!H%		H%		LH%		    HL%</a:t>
            </a:r>
            <a:endParaRPr lang="en-US" sz="2400" b="1" dirty="0">
              <a:solidFill>
                <a:schemeClr val="tx1"/>
              </a:solidFill>
            </a:endParaRPr>
          </a:p>
        </p:txBody>
      </p:sp>
      <p:pic>
        <p:nvPicPr>
          <p:cNvPr id="8" name="Picture 7">
            <a:extLst>
              <a:ext uri="{FF2B5EF4-FFF2-40B4-BE49-F238E27FC236}">
                <a16:creationId xmlns:a16="http://schemas.microsoft.com/office/drawing/2014/main" id="{4772EA67-817B-5249-8D8C-242371897F6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76347" y="4163654"/>
            <a:ext cx="5481653" cy="1911797"/>
          </a:xfrm>
          <a:prstGeom prst="rect">
            <a:avLst/>
          </a:prstGeom>
        </p:spPr>
      </p:pic>
      <p:pic>
        <p:nvPicPr>
          <p:cNvPr id="10" name="Picture 9">
            <a:extLst>
              <a:ext uri="{FF2B5EF4-FFF2-40B4-BE49-F238E27FC236}">
                <a16:creationId xmlns:a16="http://schemas.microsoft.com/office/drawing/2014/main" id="{FAC53556-63B6-854E-AF42-F679E8897DB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8000" y="4163654"/>
            <a:ext cx="1970083" cy="1911797"/>
          </a:xfrm>
          <a:prstGeom prst="rect">
            <a:avLst/>
          </a:prstGeom>
        </p:spPr>
      </p:pic>
      <p:pic>
        <p:nvPicPr>
          <p:cNvPr id="11" name="Picture 10">
            <a:extLst>
              <a:ext uri="{FF2B5EF4-FFF2-40B4-BE49-F238E27FC236}">
                <a16:creationId xmlns:a16="http://schemas.microsoft.com/office/drawing/2014/main" id="{AAA8E726-D06C-FE45-84B1-104072E539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828083" y="4163654"/>
            <a:ext cx="1927024" cy="1911797"/>
          </a:xfrm>
          <a:prstGeom prst="rect">
            <a:avLst/>
          </a:prstGeom>
        </p:spPr>
      </p:pic>
      <p:sp>
        <p:nvSpPr>
          <p:cNvPr id="2" name="Slide Number Placeholder 1">
            <a:extLst>
              <a:ext uri="{FF2B5EF4-FFF2-40B4-BE49-F238E27FC236}">
                <a16:creationId xmlns:a16="http://schemas.microsoft.com/office/drawing/2014/main" id="{A112452F-93C7-2E48-A45B-88D5D96BFC93}"/>
              </a:ext>
            </a:extLst>
          </p:cNvPr>
          <p:cNvSpPr>
            <a:spLocks noGrp="1"/>
          </p:cNvSpPr>
          <p:nvPr>
            <p:ph type="sldNum" sz="quarter" idx="12"/>
          </p:nvPr>
        </p:nvSpPr>
        <p:spPr/>
        <p:txBody>
          <a:bodyPr/>
          <a:lstStyle/>
          <a:p>
            <a:fld id="{9C866631-956D-7545-AA54-6ED6415FDFB9}" type="slidenum">
              <a:rPr lang="en-US" smtClean="0"/>
              <a:t>75</a:t>
            </a:fld>
            <a:endParaRPr lang="en-US"/>
          </a:p>
        </p:txBody>
      </p:sp>
    </p:spTree>
    <p:extLst>
      <p:ext uri="{BB962C8B-B14F-4D97-AF65-F5344CB8AC3E}">
        <p14:creationId xmlns:p14="http://schemas.microsoft.com/office/powerpoint/2010/main" val="3740969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0" y="1"/>
            <a:ext cx="6330461" cy="2428545"/>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5700" y="3800853"/>
            <a:ext cx="6239061" cy="234461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205981" y="2329393"/>
            <a:ext cx="5986019" cy="2206712"/>
          </a:xfrm>
          <a:prstGeom prst="rect">
            <a:avLst/>
          </a:prstGeom>
        </p:spPr>
      </p:pic>
      <p:sp>
        <p:nvSpPr>
          <p:cNvPr id="12" name="Rectangle 11"/>
          <p:cNvSpPr/>
          <p:nvPr/>
        </p:nvSpPr>
        <p:spPr>
          <a:xfrm>
            <a:off x="484558" y="6123667"/>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Declarative</a:t>
            </a:r>
          </a:p>
        </p:txBody>
      </p:sp>
      <p:sp>
        <p:nvSpPr>
          <p:cNvPr id="13" name="Rectangle 12"/>
          <p:cNvSpPr/>
          <p:nvPr/>
        </p:nvSpPr>
        <p:spPr>
          <a:xfrm>
            <a:off x="7364825" y="4536105"/>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Neutral question</a:t>
            </a:r>
          </a:p>
        </p:txBody>
      </p:sp>
      <p:sp>
        <p:nvSpPr>
          <p:cNvPr id="14" name="Rectangle 13"/>
          <p:cNvSpPr/>
          <p:nvPr/>
        </p:nvSpPr>
        <p:spPr>
          <a:xfrm>
            <a:off x="375141" y="2415888"/>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Vocative/Call</a:t>
            </a:r>
          </a:p>
        </p:txBody>
      </p:sp>
      <p:pic>
        <p:nvPicPr>
          <p:cNvPr id="20" name="Marina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436436" y="5940799"/>
            <a:ext cx="1083733" cy="1083733"/>
          </a:xfrm>
          <a:prstGeom prst="rect">
            <a:avLst/>
          </a:prstGeom>
        </p:spPr>
      </p:pic>
      <p:pic>
        <p:nvPicPr>
          <p:cNvPr id="21" name="Marina_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0309532" y="4362495"/>
            <a:ext cx="1083733" cy="1083733"/>
          </a:xfrm>
          <a:prstGeom prst="rect">
            <a:avLst/>
          </a:prstGeom>
        </p:spPr>
      </p:pic>
      <p:pic>
        <p:nvPicPr>
          <p:cNvPr id="22" name="Marina_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338327" y="2297858"/>
            <a:ext cx="939445" cy="939445"/>
          </a:xfrm>
          <a:prstGeom prst="rect">
            <a:avLst/>
          </a:prstGeom>
        </p:spPr>
      </p:pic>
      <p:sp>
        <p:nvSpPr>
          <p:cNvPr id="23" name="Rectangle 22"/>
          <p:cNvSpPr/>
          <p:nvPr/>
        </p:nvSpPr>
        <p:spPr>
          <a:xfrm>
            <a:off x="9431866" y="287093"/>
            <a:ext cx="2499620" cy="183556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514350" indent="-514350">
              <a:buFont typeface="+mj-lt"/>
              <a:buAutoNum type="arabicPeriod"/>
            </a:pPr>
            <a:r>
              <a:rPr lang="en-US" sz="3200" b="1" dirty="0">
                <a:solidFill>
                  <a:schemeClr val="tx1"/>
                </a:solidFill>
              </a:rPr>
              <a:t> </a:t>
            </a:r>
            <a:r>
              <a:rPr lang="en-US" sz="3200" b="1" dirty="0">
                <a:solidFill>
                  <a:srgbClr val="1127D3"/>
                </a:solidFill>
              </a:rPr>
              <a:t>L*</a:t>
            </a:r>
            <a:r>
              <a:rPr lang="en-US" sz="3200" b="1" dirty="0">
                <a:solidFill>
                  <a:schemeClr val="tx1"/>
                </a:solidFill>
              </a:rPr>
              <a:t> </a:t>
            </a:r>
            <a:r>
              <a:rPr lang="en-US" sz="3200" b="1" dirty="0">
                <a:solidFill>
                  <a:schemeClr val="accent6">
                    <a:lumMod val="75000"/>
                  </a:schemeClr>
                </a:solidFill>
              </a:rPr>
              <a:t>H%</a:t>
            </a:r>
          </a:p>
          <a:p>
            <a:pPr marL="514350" indent="-514350">
              <a:buFont typeface="+mj-lt"/>
              <a:buAutoNum type="arabicPeriod"/>
            </a:pPr>
            <a:r>
              <a:rPr lang="en-US" sz="3200" b="1" dirty="0">
                <a:solidFill>
                  <a:schemeClr val="tx1"/>
                </a:solidFill>
              </a:rPr>
              <a:t> </a:t>
            </a:r>
            <a:r>
              <a:rPr lang="en-US" sz="3200" b="1" dirty="0">
                <a:solidFill>
                  <a:srgbClr val="1127D3"/>
                </a:solidFill>
              </a:rPr>
              <a:t>L*</a:t>
            </a:r>
            <a:r>
              <a:rPr lang="en-US" sz="3200" b="1" dirty="0">
                <a:solidFill>
                  <a:schemeClr val="tx1"/>
                </a:solidFill>
              </a:rPr>
              <a:t> </a:t>
            </a:r>
            <a:r>
              <a:rPr lang="en-US" sz="3200" b="1" dirty="0">
                <a:solidFill>
                  <a:schemeClr val="accent6">
                    <a:lumMod val="75000"/>
                  </a:schemeClr>
                </a:solidFill>
              </a:rPr>
              <a:t>L%</a:t>
            </a:r>
          </a:p>
          <a:p>
            <a:pPr marL="514350" indent="-514350">
              <a:buFont typeface="+mj-lt"/>
              <a:buAutoNum type="arabicPeriod"/>
            </a:pPr>
            <a:r>
              <a:rPr lang="en-US" sz="3200" b="1" dirty="0">
                <a:solidFill>
                  <a:schemeClr val="tx1"/>
                </a:solidFill>
              </a:rPr>
              <a:t> </a:t>
            </a:r>
            <a:r>
              <a:rPr lang="en-US" sz="3200" b="1" dirty="0">
                <a:solidFill>
                  <a:srgbClr val="1127D3"/>
                </a:solidFill>
              </a:rPr>
              <a:t>L+H*</a:t>
            </a:r>
            <a:r>
              <a:rPr lang="en-US" sz="3200" b="1" dirty="0">
                <a:solidFill>
                  <a:schemeClr val="tx1"/>
                </a:solidFill>
              </a:rPr>
              <a:t> </a:t>
            </a:r>
            <a:r>
              <a:rPr lang="en-US" sz="3200" b="1" dirty="0">
                <a:solidFill>
                  <a:schemeClr val="accent6">
                    <a:lumMod val="75000"/>
                  </a:schemeClr>
                </a:solidFill>
              </a:rPr>
              <a:t>!H%</a:t>
            </a:r>
            <a:endParaRPr lang="en-US" sz="2800" b="1" dirty="0">
              <a:solidFill>
                <a:schemeClr val="accent6">
                  <a:lumMod val="75000"/>
                </a:schemeClr>
              </a:solidFill>
            </a:endParaRPr>
          </a:p>
        </p:txBody>
      </p:sp>
      <p:sp>
        <p:nvSpPr>
          <p:cNvPr id="26" name="Rectangle 25">
            <a:extLst>
              <a:ext uri="{FF2B5EF4-FFF2-40B4-BE49-F238E27FC236}">
                <a16:creationId xmlns:a16="http://schemas.microsoft.com/office/drawing/2014/main" id="{65670637-B551-FF40-BD19-6A8CA313275A}"/>
              </a:ext>
            </a:extLst>
          </p:cNvPr>
          <p:cNvSpPr/>
          <p:nvPr/>
        </p:nvSpPr>
        <p:spPr>
          <a:xfrm>
            <a:off x="1872343" y="186779"/>
            <a:ext cx="1141789" cy="211107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08B0E88-1C51-454A-AEA6-63CA34A4C9A4}"/>
              </a:ext>
            </a:extLst>
          </p:cNvPr>
          <p:cNvSpPr/>
          <p:nvPr/>
        </p:nvSpPr>
        <p:spPr>
          <a:xfrm>
            <a:off x="2451336" y="3906721"/>
            <a:ext cx="1477197" cy="211107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B4F516-5D80-824E-B139-1A8833826E1B}"/>
              </a:ext>
            </a:extLst>
          </p:cNvPr>
          <p:cNvSpPr/>
          <p:nvPr/>
        </p:nvSpPr>
        <p:spPr>
          <a:xfrm>
            <a:off x="8432210" y="2377210"/>
            <a:ext cx="1270397" cy="207483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BA4286-52A9-2B47-95F2-D463A590826A}"/>
              </a:ext>
            </a:extLst>
          </p:cNvPr>
          <p:cNvSpPr/>
          <p:nvPr/>
        </p:nvSpPr>
        <p:spPr>
          <a:xfrm>
            <a:off x="3029761" y="186780"/>
            <a:ext cx="2812239" cy="2111078"/>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1601D0E-CD7E-2747-BC09-7C36D6F4B2FA}"/>
              </a:ext>
            </a:extLst>
          </p:cNvPr>
          <p:cNvSpPr/>
          <p:nvPr/>
        </p:nvSpPr>
        <p:spPr>
          <a:xfrm>
            <a:off x="3910390" y="3906721"/>
            <a:ext cx="2032428" cy="2111078"/>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3A2FF2-75B1-0240-A730-01EC76B15BE6}"/>
              </a:ext>
            </a:extLst>
          </p:cNvPr>
          <p:cNvSpPr/>
          <p:nvPr/>
        </p:nvSpPr>
        <p:spPr>
          <a:xfrm>
            <a:off x="9702608" y="2382998"/>
            <a:ext cx="1928208" cy="2069048"/>
          </a:xfrm>
          <a:prstGeom prst="rect">
            <a:avLst/>
          </a:prstGeom>
          <a:solidFill>
            <a:schemeClr val="accent6">
              <a:alpha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0B0F33B-79AB-B541-BF41-5C8F52E4ED3A}"/>
              </a:ext>
            </a:extLst>
          </p:cNvPr>
          <p:cNvPicPr>
            <a:picLocks noChangeAspect="1"/>
          </p:cNvPicPr>
          <p:nvPr/>
        </p:nvPicPr>
        <p:blipFill>
          <a:blip r:embed="rId13"/>
          <a:stretch>
            <a:fillRect/>
          </a:stretch>
        </p:blipFill>
        <p:spPr>
          <a:xfrm>
            <a:off x="8161866" y="309145"/>
            <a:ext cx="1270000" cy="1270000"/>
          </a:xfrm>
          <a:prstGeom prst="rect">
            <a:avLst/>
          </a:prstGeom>
        </p:spPr>
      </p:pic>
      <p:sp>
        <p:nvSpPr>
          <p:cNvPr id="2" name="Slide Number Placeholder 1">
            <a:extLst>
              <a:ext uri="{FF2B5EF4-FFF2-40B4-BE49-F238E27FC236}">
                <a16:creationId xmlns:a16="http://schemas.microsoft.com/office/drawing/2014/main" id="{47D60D6B-A947-9343-92A9-F4D93BEBC3CE}"/>
              </a:ext>
            </a:extLst>
          </p:cNvPr>
          <p:cNvSpPr>
            <a:spLocks noGrp="1"/>
          </p:cNvSpPr>
          <p:nvPr>
            <p:ph type="sldNum" sz="quarter" idx="12"/>
          </p:nvPr>
        </p:nvSpPr>
        <p:spPr/>
        <p:txBody>
          <a:bodyPr/>
          <a:lstStyle/>
          <a:p>
            <a:fld id="{9C866631-956D-7545-AA54-6ED6415FDFB9}" type="slidenum">
              <a:rPr lang="en-US" smtClean="0"/>
              <a:t>76</a:t>
            </a:fld>
            <a:endParaRPr lang="en-US"/>
          </a:p>
        </p:txBody>
      </p:sp>
    </p:spTree>
    <p:extLst>
      <p:ext uri="{BB962C8B-B14F-4D97-AF65-F5344CB8AC3E}">
        <p14:creationId xmlns:p14="http://schemas.microsoft.com/office/powerpoint/2010/main" val="298042823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0"/>
                </p:tgtEl>
              </p:cMediaNode>
            </p:audio>
            <p:audio>
              <p:cMediaNode vol="80000">
                <p:cTn id="3" fill="hold" display="0">
                  <p:stCondLst>
                    <p:cond delay="indefinite"/>
                  </p:stCondLst>
                  <p:endCondLst>
                    <p:cond evt="onStopAudio" delay="0">
                      <p:tgtEl>
                        <p:sldTgt/>
                      </p:tgtEl>
                    </p:cond>
                  </p:endCondLst>
                </p:cTn>
                <p:tgtEl>
                  <p:spTgt spid="21"/>
                </p:tgtEl>
              </p:cMediaNode>
            </p:audio>
            <p:audio>
              <p:cMediaNode vol="80000">
                <p:cTn id="4" fill="hold" display="0">
                  <p:stCondLst>
                    <p:cond delay="indefinite"/>
                  </p:stCondLst>
                  <p:endCondLst>
                    <p:cond evt="onStopAudio" delay="0">
                      <p:tgtEl>
                        <p:sldTgt/>
                      </p:tgtEl>
                    </p:cond>
                  </p:endCondLst>
                </p:cTn>
                <p:tgtEl>
                  <p:spTgt spid="22"/>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0" y="1"/>
            <a:ext cx="6330461" cy="2428545"/>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5700" y="3800853"/>
            <a:ext cx="6239061" cy="234461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205981" y="2329393"/>
            <a:ext cx="5986019" cy="2206712"/>
          </a:xfrm>
          <a:prstGeom prst="rect">
            <a:avLst/>
          </a:prstGeom>
        </p:spPr>
      </p:pic>
      <p:sp>
        <p:nvSpPr>
          <p:cNvPr id="12" name="Rectangle 11"/>
          <p:cNvSpPr/>
          <p:nvPr/>
        </p:nvSpPr>
        <p:spPr>
          <a:xfrm>
            <a:off x="484558" y="6123667"/>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Declarative</a:t>
            </a:r>
          </a:p>
        </p:txBody>
      </p:sp>
      <p:sp>
        <p:nvSpPr>
          <p:cNvPr id="13" name="Rectangle 12"/>
          <p:cNvSpPr/>
          <p:nvPr/>
        </p:nvSpPr>
        <p:spPr>
          <a:xfrm>
            <a:off x="7364825" y="4536105"/>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Neutral question</a:t>
            </a:r>
          </a:p>
        </p:txBody>
      </p:sp>
      <p:sp>
        <p:nvSpPr>
          <p:cNvPr id="14" name="Rectangle 13"/>
          <p:cNvSpPr/>
          <p:nvPr/>
        </p:nvSpPr>
        <p:spPr>
          <a:xfrm>
            <a:off x="375141" y="2415888"/>
            <a:ext cx="3167185" cy="703384"/>
          </a:xfrm>
          <a:prstGeom prst="rect">
            <a:avLst/>
          </a:prstGeom>
          <a:gradFill>
            <a:gsLst>
              <a:gs pos="0">
                <a:schemeClr val="bg1">
                  <a:lumMod val="85000"/>
                </a:schemeClr>
              </a:gs>
              <a:gs pos="50000">
                <a:schemeClr val="accent3">
                  <a:lumMod val="105000"/>
                  <a:satMod val="103000"/>
                  <a:tint val="73000"/>
                </a:schemeClr>
              </a:gs>
              <a:gs pos="100000">
                <a:schemeClr val="accent3">
                  <a:lumMod val="105000"/>
                  <a:satMod val="109000"/>
                  <a:tint val="81000"/>
                </a:schemeClr>
              </a:gs>
            </a:gsLst>
          </a:grad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Vocative/Call</a:t>
            </a:r>
          </a:p>
        </p:txBody>
      </p:sp>
      <p:sp>
        <p:nvSpPr>
          <p:cNvPr id="2" name="TextBox 1"/>
          <p:cNvSpPr txBox="1"/>
          <p:nvPr/>
        </p:nvSpPr>
        <p:spPr>
          <a:xfrm>
            <a:off x="1958733" y="1043581"/>
            <a:ext cx="922047" cy="523220"/>
          </a:xfrm>
          <a:prstGeom prst="rect">
            <a:avLst/>
          </a:prstGeom>
          <a:noFill/>
        </p:spPr>
        <p:txBody>
          <a:bodyPr wrap="none" rtlCol="0">
            <a:spAutoFit/>
          </a:bodyPr>
          <a:lstStyle/>
          <a:p>
            <a:r>
              <a:rPr lang="en-US" sz="2800" b="1" dirty="0">
                <a:solidFill>
                  <a:srgbClr val="1127D3"/>
                </a:solidFill>
              </a:rPr>
              <a:t>L+H*</a:t>
            </a:r>
          </a:p>
        </p:txBody>
      </p:sp>
      <p:sp>
        <p:nvSpPr>
          <p:cNvPr id="15" name="TextBox 14"/>
          <p:cNvSpPr txBox="1"/>
          <p:nvPr/>
        </p:nvSpPr>
        <p:spPr>
          <a:xfrm>
            <a:off x="4144597" y="1043579"/>
            <a:ext cx="788999" cy="523220"/>
          </a:xfrm>
          <a:prstGeom prst="rect">
            <a:avLst/>
          </a:prstGeom>
          <a:noFill/>
        </p:spPr>
        <p:txBody>
          <a:bodyPr wrap="none" rtlCol="0">
            <a:spAutoFit/>
          </a:bodyPr>
          <a:lstStyle/>
          <a:p>
            <a:r>
              <a:rPr lang="en-US" sz="2800" b="1" dirty="0">
                <a:solidFill>
                  <a:schemeClr val="accent6">
                    <a:lumMod val="75000"/>
                  </a:schemeClr>
                </a:solidFill>
              </a:rPr>
              <a:t>!H%</a:t>
            </a:r>
          </a:p>
        </p:txBody>
      </p:sp>
      <p:sp>
        <p:nvSpPr>
          <p:cNvPr id="16" name="TextBox 15"/>
          <p:cNvSpPr txBox="1"/>
          <p:nvPr/>
        </p:nvSpPr>
        <p:spPr>
          <a:xfrm>
            <a:off x="8886726" y="2963538"/>
            <a:ext cx="516488" cy="523220"/>
          </a:xfrm>
          <a:prstGeom prst="rect">
            <a:avLst/>
          </a:prstGeom>
          <a:noFill/>
        </p:spPr>
        <p:txBody>
          <a:bodyPr wrap="none" rtlCol="0">
            <a:spAutoFit/>
          </a:bodyPr>
          <a:lstStyle/>
          <a:p>
            <a:r>
              <a:rPr lang="en-US" sz="2800" b="1" dirty="0">
                <a:solidFill>
                  <a:srgbClr val="1127D3"/>
                </a:solidFill>
              </a:rPr>
              <a:t>L*</a:t>
            </a:r>
          </a:p>
        </p:txBody>
      </p:sp>
      <p:sp>
        <p:nvSpPr>
          <p:cNvPr id="17" name="TextBox 16"/>
          <p:cNvSpPr txBox="1"/>
          <p:nvPr/>
        </p:nvSpPr>
        <p:spPr>
          <a:xfrm>
            <a:off x="10752060" y="2963538"/>
            <a:ext cx="671979" cy="523220"/>
          </a:xfrm>
          <a:prstGeom prst="rect">
            <a:avLst/>
          </a:prstGeom>
          <a:noFill/>
        </p:spPr>
        <p:txBody>
          <a:bodyPr wrap="none" rtlCol="0">
            <a:spAutoFit/>
          </a:bodyPr>
          <a:lstStyle/>
          <a:p>
            <a:r>
              <a:rPr lang="en-US" sz="2800" b="1" dirty="0">
                <a:solidFill>
                  <a:schemeClr val="accent6">
                    <a:lumMod val="75000"/>
                  </a:schemeClr>
                </a:solidFill>
              </a:rPr>
              <a:t>H%</a:t>
            </a:r>
          </a:p>
        </p:txBody>
      </p:sp>
      <p:sp>
        <p:nvSpPr>
          <p:cNvPr id="18" name="TextBox 17"/>
          <p:cNvSpPr txBox="1"/>
          <p:nvPr/>
        </p:nvSpPr>
        <p:spPr>
          <a:xfrm>
            <a:off x="2917796" y="4491581"/>
            <a:ext cx="516488" cy="523220"/>
          </a:xfrm>
          <a:prstGeom prst="rect">
            <a:avLst/>
          </a:prstGeom>
          <a:noFill/>
        </p:spPr>
        <p:txBody>
          <a:bodyPr wrap="none" rtlCol="0">
            <a:spAutoFit/>
          </a:bodyPr>
          <a:lstStyle/>
          <a:p>
            <a:r>
              <a:rPr lang="en-US" sz="2800" b="1" dirty="0">
                <a:solidFill>
                  <a:srgbClr val="1127D3"/>
                </a:solidFill>
              </a:rPr>
              <a:t>L*</a:t>
            </a:r>
          </a:p>
        </p:txBody>
      </p:sp>
      <p:sp>
        <p:nvSpPr>
          <p:cNvPr id="19" name="TextBox 18"/>
          <p:cNvSpPr txBox="1"/>
          <p:nvPr/>
        </p:nvSpPr>
        <p:spPr>
          <a:xfrm>
            <a:off x="4858863" y="4665385"/>
            <a:ext cx="598241" cy="523220"/>
          </a:xfrm>
          <a:prstGeom prst="rect">
            <a:avLst/>
          </a:prstGeom>
          <a:noFill/>
        </p:spPr>
        <p:txBody>
          <a:bodyPr wrap="none" rtlCol="0">
            <a:spAutoFit/>
          </a:bodyPr>
          <a:lstStyle/>
          <a:p>
            <a:r>
              <a:rPr lang="en-US" sz="2800" b="1" dirty="0">
                <a:solidFill>
                  <a:schemeClr val="accent6">
                    <a:lumMod val="75000"/>
                  </a:schemeClr>
                </a:solidFill>
              </a:rPr>
              <a:t>L%</a:t>
            </a:r>
          </a:p>
        </p:txBody>
      </p:sp>
      <p:pic>
        <p:nvPicPr>
          <p:cNvPr id="20" name="Marina_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436436" y="5940799"/>
            <a:ext cx="1083733" cy="1083733"/>
          </a:xfrm>
          <a:prstGeom prst="rect">
            <a:avLst/>
          </a:prstGeom>
        </p:spPr>
      </p:pic>
      <p:pic>
        <p:nvPicPr>
          <p:cNvPr id="21" name="Marina_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0309532" y="4362495"/>
            <a:ext cx="1083733" cy="1083733"/>
          </a:xfrm>
          <a:prstGeom prst="rect">
            <a:avLst/>
          </a:prstGeom>
        </p:spPr>
      </p:pic>
      <p:pic>
        <p:nvPicPr>
          <p:cNvPr id="22" name="Marina_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338327" y="2297858"/>
            <a:ext cx="939445" cy="939445"/>
          </a:xfrm>
          <a:prstGeom prst="rect">
            <a:avLst/>
          </a:prstGeom>
        </p:spPr>
      </p:pic>
      <p:sp>
        <p:nvSpPr>
          <p:cNvPr id="23" name="Rectangle 22"/>
          <p:cNvSpPr/>
          <p:nvPr/>
        </p:nvSpPr>
        <p:spPr>
          <a:xfrm>
            <a:off x="6564924" y="170961"/>
            <a:ext cx="5298829" cy="1835561"/>
          </a:xfrm>
          <a:prstGeom prst="rect">
            <a:avLst/>
          </a:prstGeom>
          <a:noFill/>
          <a:ln w="19050">
            <a:solidFill>
              <a:srgbClr val="861119"/>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err="1"/>
              <a:t>ToBI</a:t>
            </a:r>
            <a:r>
              <a:rPr lang="en-US" sz="3200" dirty="0"/>
              <a:t> transcription systems:</a:t>
            </a:r>
          </a:p>
          <a:p>
            <a:pPr indent="-457189">
              <a:buFontTx/>
              <a:buChar char="-"/>
            </a:pPr>
            <a:r>
              <a:rPr lang="en-US" sz="2800" b="1" dirty="0">
                <a:solidFill>
                  <a:srgbClr val="1127D3"/>
                </a:solidFill>
              </a:rPr>
              <a:t>Pitch accents</a:t>
            </a:r>
          </a:p>
          <a:p>
            <a:pPr indent="-457189">
              <a:buFontTx/>
              <a:buChar char="-"/>
            </a:pPr>
            <a:r>
              <a:rPr lang="en-US" sz="2800" b="1" dirty="0">
                <a:solidFill>
                  <a:schemeClr val="accent6">
                    <a:lumMod val="75000"/>
                  </a:schemeClr>
                </a:solidFill>
              </a:rPr>
              <a:t>Boundary tones</a:t>
            </a:r>
          </a:p>
        </p:txBody>
      </p:sp>
      <p:pic>
        <p:nvPicPr>
          <p:cNvPr id="3" name="Picture 2"/>
          <p:cNvPicPr>
            <a:picLocks noChangeAspect="1"/>
          </p:cNvPicPr>
          <p:nvPr/>
        </p:nvPicPr>
        <p:blipFill>
          <a:blip r:embed="rId13"/>
          <a:stretch>
            <a:fillRect/>
          </a:stretch>
        </p:blipFill>
        <p:spPr>
          <a:xfrm>
            <a:off x="2832236" y="3625349"/>
            <a:ext cx="768027" cy="768027"/>
          </a:xfrm>
          <a:prstGeom prst="rect">
            <a:avLst/>
          </a:prstGeom>
        </p:spPr>
      </p:pic>
      <p:pic>
        <p:nvPicPr>
          <p:cNvPr id="5" name="Picture 4"/>
          <p:cNvPicPr>
            <a:picLocks noChangeAspect="1"/>
          </p:cNvPicPr>
          <p:nvPr/>
        </p:nvPicPr>
        <p:blipFill>
          <a:blip r:embed="rId14"/>
          <a:stretch>
            <a:fillRect/>
          </a:stretch>
        </p:blipFill>
        <p:spPr>
          <a:xfrm>
            <a:off x="2071649" y="27047"/>
            <a:ext cx="760588" cy="760588"/>
          </a:xfrm>
          <a:prstGeom prst="rect">
            <a:avLst/>
          </a:prstGeom>
        </p:spPr>
      </p:pic>
      <p:pic>
        <p:nvPicPr>
          <p:cNvPr id="24" name="Picture 23"/>
          <p:cNvPicPr>
            <a:picLocks noChangeAspect="1"/>
          </p:cNvPicPr>
          <p:nvPr/>
        </p:nvPicPr>
        <p:blipFill>
          <a:blip r:embed="rId13"/>
          <a:stretch>
            <a:fillRect/>
          </a:stretch>
        </p:blipFill>
        <p:spPr>
          <a:xfrm>
            <a:off x="8776222" y="2093473"/>
            <a:ext cx="749153" cy="749153"/>
          </a:xfrm>
          <a:prstGeom prst="rect">
            <a:avLst/>
          </a:prstGeom>
        </p:spPr>
      </p:pic>
      <p:pic>
        <p:nvPicPr>
          <p:cNvPr id="6" name="Picture 5"/>
          <p:cNvPicPr>
            <a:picLocks noChangeAspect="1"/>
          </p:cNvPicPr>
          <p:nvPr/>
        </p:nvPicPr>
        <p:blipFill>
          <a:blip r:embed="rId15"/>
          <a:stretch>
            <a:fillRect/>
          </a:stretch>
        </p:blipFill>
        <p:spPr>
          <a:xfrm>
            <a:off x="4879430" y="-1381"/>
            <a:ext cx="642484" cy="789016"/>
          </a:xfrm>
          <a:prstGeom prst="rect">
            <a:avLst/>
          </a:prstGeom>
        </p:spPr>
      </p:pic>
      <p:pic>
        <p:nvPicPr>
          <p:cNvPr id="7" name="Picture 6"/>
          <p:cNvPicPr>
            <a:picLocks noChangeAspect="1"/>
          </p:cNvPicPr>
          <p:nvPr/>
        </p:nvPicPr>
        <p:blipFill>
          <a:blip r:embed="rId16"/>
          <a:stretch>
            <a:fillRect/>
          </a:stretch>
        </p:blipFill>
        <p:spPr>
          <a:xfrm>
            <a:off x="10048086" y="2100745"/>
            <a:ext cx="604103" cy="741880"/>
          </a:xfrm>
          <a:prstGeom prst="rect">
            <a:avLst/>
          </a:prstGeom>
        </p:spPr>
      </p:pic>
      <p:pic>
        <p:nvPicPr>
          <p:cNvPr id="8" name="Picture 7"/>
          <p:cNvPicPr>
            <a:picLocks noChangeAspect="1"/>
          </p:cNvPicPr>
          <p:nvPr/>
        </p:nvPicPr>
        <p:blipFill>
          <a:blip r:embed="rId17"/>
          <a:stretch>
            <a:fillRect/>
          </a:stretch>
        </p:blipFill>
        <p:spPr>
          <a:xfrm>
            <a:off x="5049117" y="3625351"/>
            <a:ext cx="634152" cy="778784"/>
          </a:xfrm>
          <a:prstGeom prst="rect">
            <a:avLst/>
          </a:prstGeom>
        </p:spPr>
      </p:pic>
      <p:sp>
        <p:nvSpPr>
          <p:cNvPr id="25" name="TextBox 24">
            <a:extLst>
              <a:ext uri="{FF2B5EF4-FFF2-40B4-BE49-F238E27FC236}">
                <a16:creationId xmlns:a16="http://schemas.microsoft.com/office/drawing/2014/main" id="{9C44B2A8-E922-9741-BBBC-102B5D84CBD7}"/>
              </a:ext>
            </a:extLst>
          </p:cNvPr>
          <p:cNvSpPr txBox="1"/>
          <p:nvPr/>
        </p:nvSpPr>
        <p:spPr>
          <a:xfrm>
            <a:off x="7044267" y="5940799"/>
            <a:ext cx="4024628" cy="584775"/>
          </a:xfrm>
          <a:prstGeom prst="rect">
            <a:avLst/>
          </a:prstGeom>
          <a:noFill/>
        </p:spPr>
        <p:txBody>
          <a:bodyPr wrap="none" rtlCol="0">
            <a:spAutoFit/>
          </a:bodyPr>
          <a:lstStyle/>
          <a:p>
            <a:r>
              <a:rPr lang="en-US" sz="3200" i="1" dirty="0" err="1"/>
              <a:t>Cama</a:t>
            </a:r>
            <a:r>
              <a:rPr lang="en-US" sz="3200" dirty="0"/>
              <a:t> vs. </a:t>
            </a:r>
            <a:r>
              <a:rPr lang="en-US" sz="3200" i="1" dirty="0" err="1"/>
              <a:t>cana</a:t>
            </a:r>
            <a:r>
              <a:rPr lang="en-US" sz="3200" dirty="0"/>
              <a:t> vs. </a:t>
            </a:r>
            <a:r>
              <a:rPr lang="en-US" sz="3200" i="1" dirty="0" err="1"/>
              <a:t>caña</a:t>
            </a:r>
            <a:endParaRPr lang="en-US" sz="3200" i="1" dirty="0"/>
          </a:p>
        </p:txBody>
      </p:sp>
      <p:sp>
        <p:nvSpPr>
          <p:cNvPr id="4" name="Slide Number Placeholder 3">
            <a:extLst>
              <a:ext uri="{FF2B5EF4-FFF2-40B4-BE49-F238E27FC236}">
                <a16:creationId xmlns:a16="http://schemas.microsoft.com/office/drawing/2014/main" id="{6864490D-4CEA-844C-A0E3-4899EAA9C562}"/>
              </a:ext>
            </a:extLst>
          </p:cNvPr>
          <p:cNvSpPr>
            <a:spLocks noGrp="1"/>
          </p:cNvSpPr>
          <p:nvPr>
            <p:ph type="sldNum" sz="quarter" idx="12"/>
          </p:nvPr>
        </p:nvSpPr>
        <p:spPr/>
        <p:txBody>
          <a:bodyPr/>
          <a:lstStyle/>
          <a:p>
            <a:fld id="{9C866631-956D-7545-AA54-6ED6415FDFB9}" type="slidenum">
              <a:rPr lang="en-US" smtClean="0"/>
              <a:t>77</a:t>
            </a:fld>
            <a:endParaRPr lang="en-US"/>
          </a:p>
        </p:txBody>
      </p:sp>
    </p:spTree>
    <p:extLst>
      <p:ext uri="{BB962C8B-B14F-4D97-AF65-F5344CB8AC3E}">
        <p14:creationId xmlns:p14="http://schemas.microsoft.com/office/powerpoint/2010/main" val="387424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0"/>
                </p:tgtEl>
              </p:cMediaNode>
            </p:audio>
            <p:audio>
              <p:cMediaNode vol="80000">
                <p:cTn id="18" fill="hold" display="0">
                  <p:stCondLst>
                    <p:cond delay="indefinite"/>
                  </p:stCondLst>
                  <p:endCondLst>
                    <p:cond evt="onStopAudio" delay="0">
                      <p:tgtEl>
                        <p:sldTgt/>
                      </p:tgtEl>
                    </p:cond>
                  </p:endCondLst>
                </p:cTn>
                <p:tgtEl>
                  <p:spTgt spid="21"/>
                </p:tgtEl>
              </p:cMediaNode>
            </p:audio>
            <p:audio>
              <p:cMediaNode vol="80000">
                <p:cTn id="19" fill="hold" display="0">
                  <p:stCondLst>
                    <p:cond delay="indefinite"/>
                  </p:stCondLst>
                  <p:endCondLst>
                    <p:cond evt="onStopAudio" delay="0">
                      <p:tgtEl>
                        <p:sldTgt/>
                      </p:tgtEl>
                    </p:cond>
                  </p:endCondLst>
                </p:cTn>
                <p:tgtEl>
                  <p:spTgt spid="22"/>
                </p:tgtEl>
              </p:cMediaNode>
            </p:audio>
          </p:childTnLst>
        </p:cTn>
      </p:par>
    </p:tnLst>
    <p:bldLst>
      <p:bldP spid="2" grpId="0"/>
      <p:bldP spid="15" grpId="0"/>
      <p:bldP spid="16" grpId="0"/>
      <p:bldP spid="17"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1A06-D9AF-D749-942F-8CC66D13A431}"/>
              </a:ext>
            </a:extLst>
          </p:cNvPr>
          <p:cNvSpPr>
            <a:spLocks noGrp="1"/>
          </p:cNvSpPr>
          <p:nvPr>
            <p:ph type="title"/>
          </p:nvPr>
        </p:nvSpPr>
        <p:spPr>
          <a:xfrm>
            <a:off x="1676400" y="275026"/>
            <a:ext cx="10515600" cy="1325563"/>
          </a:xfrm>
        </p:spPr>
        <p:txBody>
          <a:bodyPr/>
          <a:lstStyle/>
          <a:p>
            <a:r>
              <a:rPr lang="en-US" dirty="0"/>
              <a:t>Tone Bearing Units (TBUs)</a:t>
            </a:r>
          </a:p>
        </p:txBody>
      </p:sp>
      <p:pic>
        <p:nvPicPr>
          <p:cNvPr id="5" name="Content Placeholder 4">
            <a:extLst>
              <a:ext uri="{FF2B5EF4-FFF2-40B4-BE49-F238E27FC236}">
                <a16:creationId xmlns:a16="http://schemas.microsoft.com/office/drawing/2014/main" id="{D3731006-AF14-6041-838E-5597070EAC74}"/>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5778809" y="1184173"/>
            <a:ext cx="5402335" cy="1857230"/>
          </a:xfrm>
        </p:spPr>
      </p:pic>
      <p:pic>
        <p:nvPicPr>
          <p:cNvPr id="7" name="Picture 6">
            <a:extLst>
              <a:ext uri="{FF2B5EF4-FFF2-40B4-BE49-F238E27FC236}">
                <a16:creationId xmlns:a16="http://schemas.microsoft.com/office/drawing/2014/main" id="{9D5876DA-30DD-D442-9312-3F6D68BAE20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3246609"/>
            <a:ext cx="4946280" cy="1474047"/>
          </a:xfrm>
          <a:prstGeom prst="rect">
            <a:avLst/>
          </a:prstGeom>
        </p:spPr>
      </p:pic>
      <p:pic>
        <p:nvPicPr>
          <p:cNvPr id="9" name="Picture 8">
            <a:extLst>
              <a:ext uri="{FF2B5EF4-FFF2-40B4-BE49-F238E27FC236}">
                <a16:creationId xmlns:a16="http://schemas.microsoft.com/office/drawing/2014/main" id="{3A384C82-0000-604F-B5C0-B00AA3B4E0F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43066" y="5167312"/>
            <a:ext cx="4490979" cy="1428949"/>
          </a:xfrm>
          <a:prstGeom prst="rect">
            <a:avLst/>
          </a:prstGeom>
        </p:spPr>
      </p:pic>
      <p:pic>
        <p:nvPicPr>
          <p:cNvPr id="11" name="Picture 10">
            <a:extLst>
              <a:ext uri="{FF2B5EF4-FFF2-40B4-BE49-F238E27FC236}">
                <a16:creationId xmlns:a16="http://schemas.microsoft.com/office/drawing/2014/main" id="{8BF27A7F-7CBD-544F-9FBB-18DD4B74E03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20859" y="1474390"/>
            <a:ext cx="4039565" cy="2137001"/>
          </a:xfrm>
          <a:prstGeom prst="rect">
            <a:avLst/>
          </a:prstGeom>
        </p:spPr>
      </p:pic>
      <p:pic>
        <p:nvPicPr>
          <p:cNvPr id="13" name="Picture 12">
            <a:extLst>
              <a:ext uri="{FF2B5EF4-FFF2-40B4-BE49-F238E27FC236}">
                <a16:creationId xmlns:a16="http://schemas.microsoft.com/office/drawing/2014/main" id="{06981769-2E87-A245-9C51-8129E1F5DBB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778809" y="2863122"/>
            <a:ext cx="5763617" cy="1800954"/>
          </a:xfrm>
          <a:prstGeom prst="rect">
            <a:avLst/>
          </a:prstGeom>
        </p:spPr>
      </p:pic>
      <p:pic>
        <p:nvPicPr>
          <p:cNvPr id="15" name="Picture 14">
            <a:extLst>
              <a:ext uri="{FF2B5EF4-FFF2-40B4-BE49-F238E27FC236}">
                <a16:creationId xmlns:a16="http://schemas.microsoft.com/office/drawing/2014/main" id="{405FE102-4ED4-4542-A140-9ACF976E355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778809" y="4512039"/>
            <a:ext cx="5605831" cy="2084222"/>
          </a:xfrm>
          <a:prstGeom prst="rect">
            <a:avLst/>
          </a:prstGeom>
        </p:spPr>
      </p:pic>
      <p:sp>
        <p:nvSpPr>
          <p:cNvPr id="16" name="Rectangle 15">
            <a:extLst>
              <a:ext uri="{FF2B5EF4-FFF2-40B4-BE49-F238E27FC236}">
                <a16:creationId xmlns:a16="http://schemas.microsoft.com/office/drawing/2014/main" id="{20BE7F42-7096-9F4C-9903-6D17515AAD21}"/>
              </a:ext>
            </a:extLst>
          </p:cNvPr>
          <p:cNvSpPr/>
          <p:nvPr/>
        </p:nvSpPr>
        <p:spPr>
          <a:xfrm>
            <a:off x="348203" y="1166050"/>
            <a:ext cx="1120473" cy="1857231"/>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AABFB4-EE85-E046-8311-34918F521C05}"/>
              </a:ext>
            </a:extLst>
          </p:cNvPr>
          <p:cNvSpPr/>
          <p:nvPr/>
        </p:nvSpPr>
        <p:spPr>
          <a:xfrm>
            <a:off x="1449767" y="3023281"/>
            <a:ext cx="1120473" cy="1857231"/>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0FCE23-7BCE-7640-B8FA-C66E6357C574}"/>
              </a:ext>
            </a:extLst>
          </p:cNvPr>
          <p:cNvSpPr/>
          <p:nvPr/>
        </p:nvSpPr>
        <p:spPr>
          <a:xfrm>
            <a:off x="8660617" y="4745211"/>
            <a:ext cx="2028038"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4219FB-C076-5F45-8E5B-01B7598B67E0}"/>
              </a:ext>
            </a:extLst>
          </p:cNvPr>
          <p:cNvSpPr/>
          <p:nvPr/>
        </p:nvSpPr>
        <p:spPr>
          <a:xfrm>
            <a:off x="6419671" y="1614274"/>
            <a:ext cx="1120473"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CDECC8-DF40-4648-B0DD-A91BA11C0E49}"/>
              </a:ext>
            </a:extLst>
          </p:cNvPr>
          <p:cNvSpPr/>
          <p:nvPr/>
        </p:nvSpPr>
        <p:spPr>
          <a:xfrm>
            <a:off x="7540144" y="3429000"/>
            <a:ext cx="1120473" cy="1857231"/>
          </a:xfrm>
          <a:prstGeom prst="rect">
            <a:avLst/>
          </a:prstGeom>
          <a:solidFill>
            <a:srgbClr val="FFFF00">
              <a:alpha val="10000"/>
            </a:srgbClr>
          </a:solidFill>
          <a:ln>
            <a:solidFill>
              <a:srgbClr val="F0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8D9840-E855-444E-92BD-19E66A393F63}"/>
              </a:ext>
            </a:extLst>
          </p:cNvPr>
          <p:cNvSpPr/>
          <p:nvPr/>
        </p:nvSpPr>
        <p:spPr>
          <a:xfrm>
            <a:off x="2576602" y="4720656"/>
            <a:ext cx="2028038" cy="1857231"/>
          </a:xfrm>
          <a:prstGeom prst="rect">
            <a:avLst/>
          </a:prstGeom>
          <a:solidFill>
            <a:srgbClr val="FFFF00">
              <a:alpha val="1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52618E-B5BF-984E-901A-5EE8365CF98B}"/>
              </a:ext>
            </a:extLst>
          </p:cNvPr>
          <p:cNvSpPr txBox="1"/>
          <p:nvPr/>
        </p:nvSpPr>
        <p:spPr>
          <a:xfrm>
            <a:off x="520859" y="2282825"/>
            <a:ext cx="646331" cy="584775"/>
          </a:xfrm>
          <a:prstGeom prst="rect">
            <a:avLst/>
          </a:prstGeom>
          <a:noFill/>
        </p:spPr>
        <p:txBody>
          <a:bodyPr wrap="none" rtlCol="0">
            <a:spAutoFit/>
          </a:bodyPr>
          <a:lstStyle/>
          <a:p>
            <a:r>
              <a:rPr lang="en-US" sz="3200" b="1" dirty="0">
                <a:solidFill>
                  <a:srgbClr val="1127D3"/>
                </a:solidFill>
              </a:rPr>
              <a:t>H*</a:t>
            </a:r>
            <a:endParaRPr lang="en-US" b="1" dirty="0">
              <a:solidFill>
                <a:srgbClr val="1127D3"/>
              </a:solidFill>
            </a:endParaRPr>
          </a:p>
        </p:txBody>
      </p:sp>
      <p:sp>
        <p:nvSpPr>
          <p:cNvPr id="22" name="TextBox 21">
            <a:extLst>
              <a:ext uri="{FF2B5EF4-FFF2-40B4-BE49-F238E27FC236}">
                <a16:creationId xmlns:a16="http://schemas.microsoft.com/office/drawing/2014/main" id="{EE2F7D19-3F0E-5840-9B1C-6D7FCC46DFD9}"/>
              </a:ext>
            </a:extLst>
          </p:cNvPr>
          <p:cNvSpPr txBox="1"/>
          <p:nvPr/>
        </p:nvSpPr>
        <p:spPr>
          <a:xfrm>
            <a:off x="4141363" y="2575212"/>
            <a:ext cx="657552" cy="584775"/>
          </a:xfrm>
          <a:prstGeom prst="rect">
            <a:avLst/>
          </a:prstGeom>
          <a:noFill/>
        </p:spPr>
        <p:txBody>
          <a:bodyPr wrap="none" rtlCol="0">
            <a:spAutoFit/>
          </a:bodyPr>
          <a:lstStyle/>
          <a:p>
            <a:r>
              <a:rPr lang="en-US" sz="3200" b="1" dirty="0">
                <a:solidFill>
                  <a:srgbClr val="1127D3"/>
                </a:solidFill>
              </a:rPr>
              <a:t>L%</a:t>
            </a:r>
            <a:endParaRPr lang="en-US" b="1" dirty="0">
              <a:solidFill>
                <a:srgbClr val="1127D3"/>
              </a:solidFill>
            </a:endParaRPr>
          </a:p>
        </p:txBody>
      </p:sp>
      <p:sp>
        <p:nvSpPr>
          <p:cNvPr id="23" name="TextBox 22">
            <a:extLst>
              <a:ext uri="{FF2B5EF4-FFF2-40B4-BE49-F238E27FC236}">
                <a16:creationId xmlns:a16="http://schemas.microsoft.com/office/drawing/2014/main" id="{AB74DD97-198D-F94D-AD03-43984089BFE9}"/>
              </a:ext>
            </a:extLst>
          </p:cNvPr>
          <p:cNvSpPr txBox="1"/>
          <p:nvPr/>
        </p:nvSpPr>
        <p:spPr>
          <a:xfrm>
            <a:off x="4487345" y="3834719"/>
            <a:ext cx="657552" cy="584775"/>
          </a:xfrm>
          <a:prstGeom prst="rect">
            <a:avLst/>
          </a:prstGeom>
          <a:noFill/>
        </p:spPr>
        <p:txBody>
          <a:bodyPr wrap="none" rtlCol="0">
            <a:spAutoFit/>
          </a:bodyPr>
          <a:lstStyle/>
          <a:p>
            <a:r>
              <a:rPr lang="en-US" sz="3200" b="1" dirty="0">
                <a:solidFill>
                  <a:srgbClr val="1127D3"/>
                </a:solidFill>
              </a:rPr>
              <a:t>L%</a:t>
            </a:r>
            <a:endParaRPr lang="en-US" b="1" dirty="0">
              <a:solidFill>
                <a:srgbClr val="1127D3"/>
              </a:solidFill>
            </a:endParaRPr>
          </a:p>
        </p:txBody>
      </p:sp>
      <p:sp>
        <p:nvSpPr>
          <p:cNvPr id="24" name="TextBox 23">
            <a:extLst>
              <a:ext uri="{FF2B5EF4-FFF2-40B4-BE49-F238E27FC236}">
                <a16:creationId xmlns:a16="http://schemas.microsoft.com/office/drawing/2014/main" id="{95A76D24-1347-AC4C-916D-D0C9CB4E3565}"/>
              </a:ext>
            </a:extLst>
          </p:cNvPr>
          <p:cNvSpPr txBox="1"/>
          <p:nvPr/>
        </p:nvSpPr>
        <p:spPr>
          <a:xfrm>
            <a:off x="4561021" y="5773761"/>
            <a:ext cx="657552" cy="584775"/>
          </a:xfrm>
          <a:prstGeom prst="rect">
            <a:avLst/>
          </a:prstGeom>
          <a:noFill/>
        </p:spPr>
        <p:txBody>
          <a:bodyPr wrap="none" rtlCol="0">
            <a:spAutoFit/>
          </a:bodyPr>
          <a:lstStyle/>
          <a:p>
            <a:r>
              <a:rPr lang="en-US" sz="3200" b="1" dirty="0">
                <a:solidFill>
                  <a:srgbClr val="1127D3"/>
                </a:solidFill>
              </a:rPr>
              <a:t>L%</a:t>
            </a:r>
            <a:endParaRPr lang="en-US" b="1" dirty="0">
              <a:solidFill>
                <a:srgbClr val="1127D3"/>
              </a:solidFill>
            </a:endParaRPr>
          </a:p>
        </p:txBody>
      </p:sp>
      <p:sp>
        <p:nvSpPr>
          <p:cNvPr id="25" name="TextBox 24">
            <a:extLst>
              <a:ext uri="{FF2B5EF4-FFF2-40B4-BE49-F238E27FC236}">
                <a16:creationId xmlns:a16="http://schemas.microsoft.com/office/drawing/2014/main" id="{E45D6B20-4C98-2748-985A-C68E3BDFD9E7}"/>
              </a:ext>
            </a:extLst>
          </p:cNvPr>
          <p:cNvSpPr txBox="1"/>
          <p:nvPr/>
        </p:nvSpPr>
        <p:spPr>
          <a:xfrm>
            <a:off x="1645565" y="4158836"/>
            <a:ext cx="1027845" cy="584775"/>
          </a:xfrm>
          <a:prstGeom prst="rect">
            <a:avLst/>
          </a:prstGeom>
          <a:noFill/>
        </p:spPr>
        <p:txBody>
          <a:bodyPr wrap="none" rtlCol="0">
            <a:spAutoFit/>
          </a:bodyPr>
          <a:lstStyle/>
          <a:p>
            <a:r>
              <a:rPr lang="en-US" sz="3200" b="1" dirty="0">
                <a:solidFill>
                  <a:srgbClr val="1127D3"/>
                </a:solidFill>
              </a:rPr>
              <a:t>L+H*</a:t>
            </a:r>
            <a:endParaRPr lang="en-US" b="1" dirty="0">
              <a:solidFill>
                <a:srgbClr val="1127D3"/>
              </a:solidFill>
            </a:endParaRPr>
          </a:p>
        </p:txBody>
      </p:sp>
      <p:sp>
        <p:nvSpPr>
          <p:cNvPr id="26" name="TextBox 25">
            <a:extLst>
              <a:ext uri="{FF2B5EF4-FFF2-40B4-BE49-F238E27FC236}">
                <a16:creationId xmlns:a16="http://schemas.microsoft.com/office/drawing/2014/main" id="{4A998967-371F-244B-B29F-A64FE83C538A}"/>
              </a:ext>
            </a:extLst>
          </p:cNvPr>
          <p:cNvSpPr txBox="1"/>
          <p:nvPr/>
        </p:nvSpPr>
        <p:spPr>
          <a:xfrm>
            <a:off x="2816261" y="6011486"/>
            <a:ext cx="1027845" cy="584775"/>
          </a:xfrm>
          <a:prstGeom prst="rect">
            <a:avLst/>
          </a:prstGeom>
          <a:noFill/>
        </p:spPr>
        <p:txBody>
          <a:bodyPr wrap="none" rtlCol="0">
            <a:spAutoFit/>
          </a:bodyPr>
          <a:lstStyle/>
          <a:p>
            <a:r>
              <a:rPr lang="en-US" sz="3200" b="1" dirty="0">
                <a:solidFill>
                  <a:srgbClr val="1127D3"/>
                </a:solidFill>
              </a:rPr>
              <a:t>L+H*</a:t>
            </a:r>
            <a:endParaRPr lang="en-US" b="1" dirty="0">
              <a:solidFill>
                <a:srgbClr val="1127D3"/>
              </a:solidFill>
            </a:endParaRPr>
          </a:p>
        </p:txBody>
      </p:sp>
      <p:sp>
        <p:nvSpPr>
          <p:cNvPr id="27" name="TextBox 26">
            <a:extLst>
              <a:ext uri="{FF2B5EF4-FFF2-40B4-BE49-F238E27FC236}">
                <a16:creationId xmlns:a16="http://schemas.microsoft.com/office/drawing/2014/main" id="{14A41B57-C017-744A-BA34-2BB18CF39C19}"/>
              </a:ext>
            </a:extLst>
          </p:cNvPr>
          <p:cNvSpPr txBox="1"/>
          <p:nvPr/>
        </p:nvSpPr>
        <p:spPr>
          <a:xfrm>
            <a:off x="6536275" y="2849437"/>
            <a:ext cx="562975" cy="584775"/>
          </a:xfrm>
          <a:prstGeom prst="rect">
            <a:avLst/>
          </a:prstGeom>
          <a:noFill/>
        </p:spPr>
        <p:txBody>
          <a:bodyPr wrap="none" rtlCol="0">
            <a:spAutoFit/>
          </a:bodyPr>
          <a:lstStyle/>
          <a:p>
            <a:r>
              <a:rPr lang="en-US" sz="3200" b="1" dirty="0">
                <a:solidFill>
                  <a:srgbClr val="FF0000"/>
                </a:solidFill>
              </a:rPr>
              <a:t>L*</a:t>
            </a:r>
            <a:endParaRPr lang="en-US" b="1" dirty="0">
              <a:solidFill>
                <a:srgbClr val="FF0000"/>
              </a:solidFill>
            </a:endParaRPr>
          </a:p>
        </p:txBody>
      </p:sp>
      <p:sp>
        <p:nvSpPr>
          <p:cNvPr id="28" name="TextBox 27">
            <a:extLst>
              <a:ext uri="{FF2B5EF4-FFF2-40B4-BE49-F238E27FC236}">
                <a16:creationId xmlns:a16="http://schemas.microsoft.com/office/drawing/2014/main" id="{D0141F07-E432-4343-B11B-508DBF36A34B}"/>
              </a:ext>
            </a:extLst>
          </p:cNvPr>
          <p:cNvSpPr txBox="1"/>
          <p:nvPr/>
        </p:nvSpPr>
        <p:spPr>
          <a:xfrm>
            <a:off x="10681517" y="1758080"/>
            <a:ext cx="744114" cy="584775"/>
          </a:xfrm>
          <a:prstGeom prst="rect">
            <a:avLst/>
          </a:prstGeom>
          <a:noFill/>
        </p:spPr>
        <p:txBody>
          <a:bodyPr wrap="none" rtlCol="0">
            <a:spAutoFit/>
          </a:bodyPr>
          <a:lstStyle/>
          <a:p>
            <a:r>
              <a:rPr lang="en-US" sz="3200" b="1" dirty="0">
                <a:solidFill>
                  <a:srgbClr val="FF0000"/>
                </a:solidFill>
              </a:rPr>
              <a:t>H%</a:t>
            </a:r>
            <a:endParaRPr lang="en-US" b="1" dirty="0">
              <a:solidFill>
                <a:srgbClr val="FF0000"/>
              </a:solidFill>
            </a:endParaRPr>
          </a:p>
        </p:txBody>
      </p:sp>
      <p:sp>
        <p:nvSpPr>
          <p:cNvPr id="29" name="TextBox 28">
            <a:extLst>
              <a:ext uri="{FF2B5EF4-FFF2-40B4-BE49-F238E27FC236}">
                <a16:creationId xmlns:a16="http://schemas.microsoft.com/office/drawing/2014/main" id="{59316462-10F4-9047-9546-DE3D87B426DE}"/>
              </a:ext>
            </a:extLst>
          </p:cNvPr>
          <p:cNvSpPr txBox="1"/>
          <p:nvPr/>
        </p:nvSpPr>
        <p:spPr>
          <a:xfrm>
            <a:off x="10816428" y="5842324"/>
            <a:ext cx="744114" cy="584775"/>
          </a:xfrm>
          <a:prstGeom prst="rect">
            <a:avLst/>
          </a:prstGeom>
          <a:noFill/>
        </p:spPr>
        <p:txBody>
          <a:bodyPr wrap="none" rtlCol="0">
            <a:spAutoFit/>
          </a:bodyPr>
          <a:lstStyle/>
          <a:p>
            <a:r>
              <a:rPr lang="en-US" sz="3200" b="1" dirty="0">
                <a:solidFill>
                  <a:srgbClr val="FF0000"/>
                </a:solidFill>
              </a:rPr>
              <a:t>H%</a:t>
            </a:r>
            <a:endParaRPr lang="en-US" b="1" dirty="0">
              <a:solidFill>
                <a:srgbClr val="FF0000"/>
              </a:solidFill>
            </a:endParaRPr>
          </a:p>
        </p:txBody>
      </p:sp>
      <p:sp>
        <p:nvSpPr>
          <p:cNvPr id="30" name="TextBox 29">
            <a:extLst>
              <a:ext uri="{FF2B5EF4-FFF2-40B4-BE49-F238E27FC236}">
                <a16:creationId xmlns:a16="http://schemas.microsoft.com/office/drawing/2014/main" id="{0F09C9FA-8D25-3B48-88F3-44770F981ABA}"/>
              </a:ext>
            </a:extLst>
          </p:cNvPr>
          <p:cNvSpPr txBox="1"/>
          <p:nvPr/>
        </p:nvSpPr>
        <p:spPr>
          <a:xfrm>
            <a:off x="10640526" y="3419811"/>
            <a:ext cx="744114" cy="584775"/>
          </a:xfrm>
          <a:prstGeom prst="rect">
            <a:avLst/>
          </a:prstGeom>
          <a:noFill/>
        </p:spPr>
        <p:txBody>
          <a:bodyPr wrap="none" rtlCol="0">
            <a:spAutoFit/>
          </a:bodyPr>
          <a:lstStyle/>
          <a:p>
            <a:r>
              <a:rPr lang="en-US" sz="3200" b="1" dirty="0">
                <a:solidFill>
                  <a:srgbClr val="FF0000"/>
                </a:solidFill>
              </a:rPr>
              <a:t>H%</a:t>
            </a:r>
            <a:endParaRPr lang="en-US" b="1" dirty="0">
              <a:solidFill>
                <a:srgbClr val="FF0000"/>
              </a:solidFill>
            </a:endParaRPr>
          </a:p>
        </p:txBody>
      </p:sp>
      <p:sp>
        <p:nvSpPr>
          <p:cNvPr id="31" name="TextBox 30">
            <a:extLst>
              <a:ext uri="{FF2B5EF4-FFF2-40B4-BE49-F238E27FC236}">
                <a16:creationId xmlns:a16="http://schemas.microsoft.com/office/drawing/2014/main" id="{BF61BA1C-F767-8147-98DA-06F3A3ABBB75}"/>
              </a:ext>
            </a:extLst>
          </p:cNvPr>
          <p:cNvSpPr txBox="1"/>
          <p:nvPr/>
        </p:nvSpPr>
        <p:spPr>
          <a:xfrm>
            <a:off x="7681377" y="4441928"/>
            <a:ext cx="562975" cy="584775"/>
          </a:xfrm>
          <a:prstGeom prst="rect">
            <a:avLst/>
          </a:prstGeom>
          <a:noFill/>
        </p:spPr>
        <p:txBody>
          <a:bodyPr wrap="none" rtlCol="0">
            <a:spAutoFit/>
          </a:bodyPr>
          <a:lstStyle/>
          <a:p>
            <a:r>
              <a:rPr lang="en-US" sz="3200" b="1" dirty="0">
                <a:solidFill>
                  <a:srgbClr val="FF0000"/>
                </a:solidFill>
              </a:rPr>
              <a:t>L*</a:t>
            </a:r>
            <a:endParaRPr lang="en-US" b="1" dirty="0">
              <a:solidFill>
                <a:srgbClr val="FF0000"/>
              </a:solidFill>
            </a:endParaRPr>
          </a:p>
        </p:txBody>
      </p:sp>
      <p:sp>
        <p:nvSpPr>
          <p:cNvPr id="32" name="TextBox 31">
            <a:extLst>
              <a:ext uri="{FF2B5EF4-FFF2-40B4-BE49-F238E27FC236}">
                <a16:creationId xmlns:a16="http://schemas.microsoft.com/office/drawing/2014/main" id="{EBC62860-6A23-1541-B304-5BAA4E93A4A7}"/>
              </a:ext>
            </a:extLst>
          </p:cNvPr>
          <p:cNvSpPr txBox="1"/>
          <p:nvPr/>
        </p:nvSpPr>
        <p:spPr>
          <a:xfrm>
            <a:off x="9094251" y="6051146"/>
            <a:ext cx="1027845" cy="584775"/>
          </a:xfrm>
          <a:prstGeom prst="rect">
            <a:avLst/>
          </a:prstGeom>
          <a:noFill/>
        </p:spPr>
        <p:txBody>
          <a:bodyPr wrap="none" rtlCol="0">
            <a:spAutoFit/>
          </a:bodyPr>
          <a:lstStyle/>
          <a:p>
            <a:r>
              <a:rPr lang="en-US" sz="3200" b="1" dirty="0">
                <a:solidFill>
                  <a:srgbClr val="FF0000"/>
                </a:solidFill>
              </a:rPr>
              <a:t>L+H*</a:t>
            </a:r>
            <a:endParaRPr lang="en-US" b="1" dirty="0">
              <a:solidFill>
                <a:srgbClr val="FF0000"/>
              </a:solidFill>
            </a:endParaRPr>
          </a:p>
        </p:txBody>
      </p:sp>
      <p:sp>
        <p:nvSpPr>
          <p:cNvPr id="4" name="Slide Number Placeholder 3">
            <a:extLst>
              <a:ext uri="{FF2B5EF4-FFF2-40B4-BE49-F238E27FC236}">
                <a16:creationId xmlns:a16="http://schemas.microsoft.com/office/drawing/2014/main" id="{FE039543-14AF-2843-81A5-121B5BDDA4DD}"/>
              </a:ext>
            </a:extLst>
          </p:cNvPr>
          <p:cNvSpPr>
            <a:spLocks noGrp="1"/>
          </p:cNvSpPr>
          <p:nvPr>
            <p:ph type="sldNum" sz="quarter" idx="12"/>
          </p:nvPr>
        </p:nvSpPr>
        <p:spPr/>
        <p:txBody>
          <a:bodyPr/>
          <a:lstStyle/>
          <a:p>
            <a:fld id="{9C866631-956D-7545-AA54-6ED6415FDFB9}" type="slidenum">
              <a:rPr lang="en-US" smtClean="0"/>
              <a:t>78</a:t>
            </a:fld>
            <a:endParaRPr lang="en-US"/>
          </a:p>
        </p:txBody>
      </p:sp>
    </p:spTree>
    <p:extLst>
      <p:ext uri="{BB962C8B-B14F-4D97-AF65-F5344CB8AC3E}">
        <p14:creationId xmlns:p14="http://schemas.microsoft.com/office/powerpoint/2010/main" val="3603437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6AF-D24C-F54A-B7C6-1E4357DABC02}"/>
              </a:ext>
            </a:extLst>
          </p:cNvPr>
          <p:cNvSpPr>
            <a:spLocks noGrp="1"/>
          </p:cNvSpPr>
          <p:nvPr>
            <p:ph type="title"/>
          </p:nvPr>
        </p:nvSpPr>
        <p:spPr/>
        <p:txBody>
          <a:bodyPr/>
          <a:lstStyle/>
          <a:p>
            <a:r>
              <a:rPr lang="en-US" dirty="0"/>
              <a:t>Pitch accent identification activities</a:t>
            </a:r>
          </a:p>
        </p:txBody>
      </p:sp>
      <p:sp>
        <p:nvSpPr>
          <p:cNvPr id="5" name="Text Placeholder 4">
            <a:extLst>
              <a:ext uri="{FF2B5EF4-FFF2-40B4-BE49-F238E27FC236}">
                <a16:creationId xmlns:a16="http://schemas.microsoft.com/office/drawing/2014/main" id="{4EF7D2F9-C393-FE45-A02A-ADD07F847F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F4889CA-C1AF-0C4D-8C9A-580C618FDF16}"/>
              </a:ext>
            </a:extLst>
          </p:cNvPr>
          <p:cNvPicPr>
            <a:picLocks noChangeAspect="1"/>
          </p:cNvPicPr>
          <p:nvPr/>
        </p:nvPicPr>
        <p:blipFill>
          <a:blip r:embed="rId2"/>
          <a:stretch>
            <a:fillRect/>
          </a:stretch>
        </p:blipFill>
        <p:spPr>
          <a:xfrm>
            <a:off x="10718800" y="230188"/>
            <a:ext cx="1270000" cy="1270000"/>
          </a:xfrm>
          <a:prstGeom prst="rect">
            <a:avLst/>
          </a:prstGeom>
        </p:spPr>
      </p:pic>
      <p:sp>
        <p:nvSpPr>
          <p:cNvPr id="3" name="Slide Number Placeholder 2">
            <a:extLst>
              <a:ext uri="{FF2B5EF4-FFF2-40B4-BE49-F238E27FC236}">
                <a16:creationId xmlns:a16="http://schemas.microsoft.com/office/drawing/2014/main" id="{B8933B0E-F3FB-B44C-89EB-86CB716FE5DC}"/>
              </a:ext>
            </a:extLst>
          </p:cNvPr>
          <p:cNvSpPr>
            <a:spLocks noGrp="1"/>
          </p:cNvSpPr>
          <p:nvPr>
            <p:ph type="sldNum" sz="quarter" idx="12"/>
          </p:nvPr>
        </p:nvSpPr>
        <p:spPr/>
        <p:txBody>
          <a:bodyPr/>
          <a:lstStyle/>
          <a:p>
            <a:fld id="{9C866631-956D-7545-AA54-6ED6415FDFB9}" type="slidenum">
              <a:rPr lang="en-US" smtClean="0"/>
              <a:t>79</a:t>
            </a:fld>
            <a:endParaRPr lang="en-US"/>
          </a:p>
        </p:txBody>
      </p:sp>
    </p:spTree>
    <p:extLst>
      <p:ext uri="{BB962C8B-B14F-4D97-AF65-F5344CB8AC3E}">
        <p14:creationId xmlns:p14="http://schemas.microsoft.com/office/powerpoint/2010/main" val="102052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FA26-10F3-C14C-8598-3583ABAE7560}"/>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7CF9F03-A641-FD48-A4A1-3A459B7F6801}"/>
              </a:ext>
            </a:extLst>
          </p:cNvPr>
          <p:cNvSpPr>
            <a:spLocks noGrp="1"/>
          </p:cNvSpPr>
          <p:nvPr>
            <p:ph idx="1"/>
          </p:nvPr>
        </p:nvSpPr>
        <p:spPr/>
        <p:txBody>
          <a:bodyPr/>
          <a:lstStyle/>
          <a:p>
            <a:r>
              <a:rPr lang="en-US" dirty="0"/>
              <a:t>Introduce to the </a:t>
            </a:r>
            <a:r>
              <a:rPr lang="en-US" dirty="0" err="1"/>
              <a:t>Autosegmental</a:t>
            </a:r>
            <a:r>
              <a:rPr lang="en-US" dirty="0"/>
              <a:t>-Metrical framework.</a:t>
            </a:r>
          </a:p>
          <a:p>
            <a:r>
              <a:rPr lang="en-US" dirty="0"/>
              <a:t>Review different elicitation methods.</a:t>
            </a:r>
          </a:p>
          <a:p>
            <a:r>
              <a:rPr lang="en-US" dirty="0"/>
              <a:t>Consider some of the difficulties that may be encountered when examining pitch tracks.</a:t>
            </a:r>
          </a:p>
          <a:p>
            <a:r>
              <a:rPr lang="en-US" dirty="0"/>
              <a:t>Present the </a:t>
            </a:r>
            <a:r>
              <a:rPr lang="en-US" dirty="0" err="1"/>
              <a:t>Sp_ToBI</a:t>
            </a:r>
            <a:r>
              <a:rPr lang="en-US" dirty="0"/>
              <a:t> system, for the annotation of intonational contours, and practice labelling contours.</a:t>
            </a:r>
          </a:p>
          <a:p>
            <a:r>
              <a:rPr lang="en-US" dirty="0"/>
              <a:t>Discuss some of the challenges found in the study of intonation.</a:t>
            </a:r>
          </a:p>
          <a:p>
            <a:endParaRPr lang="en-US" dirty="0"/>
          </a:p>
          <a:p>
            <a:endParaRPr lang="en-US" dirty="0"/>
          </a:p>
          <a:p>
            <a:endParaRPr lang="en-US" sz="3200" dirty="0"/>
          </a:p>
          <a:p>
            <a:endParaRPr lang="en-US" sz="3200" dirty="0"/>
          </a:p>
        </p:txBody>
      </p:sp>
      <p:sp>
        <p:nvSpPr>
          <p:cNvPr id="4" name="Slide Number Placeholder 3">
            <a:extLst>
              <a:ext uri="{FF2B5EF4-FFF2-40B4-BE49-F238E27FC236}">
                <a16:creationId xmlns:a16="http://schemas.microsoft.com/office/drawing/2014/main" id="{8FED1282-1DE6-B84D-A34F-B10DFB1A58FB}"/>
              </a:ext>
            </a:extLst>
          </p:cNvPr>
          <p:cNvSpPr>
            <a:spLocks noGrp="1"/>
          </p:cNvSpPr>
          <p:nvPr>
            <p:ph type="sldNum" sz="quarter" idx="12"/>
          </p:nvPr>
        </p:nvSpPr>
        <p:spPr/>
        <p:txBody>
          <a:bodyPr/>
          <a:lstStyle/>
          <a:p>
            <a:fld id="{9C866631-956D-7545-AA54-6ED6415FDFB9}" type="slidenum">
              <a:rPr lang="en-US" smtClean="0"/>
              <a:t>8</a:t>
            </a:fld>
            <a:endParaRPr lang="en-US"/>
          </a:p>
        </p:txBody>
      </p:sp>
    </p:spTree>
    <p:extLst>
      <p:ext uri="{BB962C8B-B14F-4D97-AF65-F5344CB8AC3E}">
        <p14:creationId xmlns:p14="http://schemas.microsoft.com/office/powerpoint/2010/main" val="3869082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5FF0-76B0-0046-BB82-5E870D142C0E}"/>
              </a:ext>
            </a:extLst>
          </p:cNvPr>
          <p:cNvSpPr>
            <a:spLocks noGrp="1"/>
          </p:cNvSpPr>
          <p:nvPr>
            <p:ph type="title"/>
          </p:nvPr>
        </p:nvSpPr>
        <p:spPr/>
        <p:txBody>
          <a:bodyPr/>
          <a:lstStyle/>
          <a:p>
            <a:endParaRPr lang="en-US"/>
          </a:p>
        </p:txBody>
      </p:sp>
      <p:pic>
        <p:nvPicPr>
          <p:cNvPr id="5" name="Online Media 4" descr="bebe una limonada">
            <a:hlinkClick r:id="" action="ppaction://media"/>
            <a:extLst>
              <a:ext uri="{FF2B5EF4-FFF2-40B4-BE49-F238E27FC236}">
                <a16:creationId xmlns:a16="http://schemas.microsoft.com/office/drawing/2014/main" id="{6138107C-71A6-1740-8CF8-12F4344C9C4D}"/>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32620" y="5927886"/>
            <a:ext cx="812800" cy="812800"/>
          </a:xfrm>
        </p:spPr>
      </p:pic>
      <p:pic>
        <p:nvPicPr>
          <p:cNvPr id="4" name="Picture 3">
            <a:extLst>
              <a:ext uri="{FF2B5EF4-FFF2-40B4-BE49-F238E27FC236}">
                <a16:creationId xmlns:a16="http://schemas.microsoft.com/office/drawing/2014/main" id="{79E14B13-6D55-9540-83CB-3A3259D750A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583160" y="2675466"/>
            <a:ext cx="8420100" cy="4065219"/>
          </a:xfrm>
          <a:prstGeom prst="rect">
            <a:avLst/>
          </a:prstGeom>
        </p:spPr>
      </p:pic>
      <p:sp>
        <p:nvSpPr>
          <p:cNvPr id="3" name="Slide Number Placeholder 2">
            <a:extLst>
              <a:ext uri="{FF2B5EF4-FFF2-40B4-BE49-F238E27FC236}">
                <a16:creationId xmlns:a16="http://schemas.microsoft.com/office/drawing/2014/main" id="{026EE8B5-A6A9-AF4C-B24C-9853B6C5846D}"/>
              </a:ext>
            </a:extLst>
          </p:cNvPr>
          <p:cNvSpPr>
            <a:spLocks noGrp="1"/>
          </p:cNvSpPr>
          <p:nvPr>
            <p:ph type="sldNum" sz="quarter" idx="12"/>
          </p:nvPr>
        </p:nvSpPr>
        <p:spPr/>
        <p:txBody>
          <a:bodyPr/>
          <a:lstStyle/>
          <a:p>
            <a:fld id="{9C866631-956D-7545-AA54-6ED6415FDFB9}" type="slidenum">
              <a:rPr lang="en-US" smtClean="0"/>
              <a:t>80</a:t>
            </a:fld>
            <a:endParaRPr lang="en-US"/>
          </a:p>
        </p:txBody>
      </p:sp>
    </p:spTree>
    <p:extLst>
      <p:ext uri="{BB962C8B-B14F-4D97-AF65-F5344CB8AC3E}">
        <p14:creationId xmlns:p14="http://schemas.microsoft.com/office/powerpoint/2010/main" val="418701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1FD8-C788-BE49-8935-98E693ECAF5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F3191B-07A0-B949-8673-1BA1676029CB}"/>
              </a:ext>
            </a:extLst>
          </p:cNvPr>
          <p:cNvPicPr>
            <a:picLocks noGrp="1" noChangeAspect="1"/>
          </p:cNvPicPr>
          <p:nvPr>
            <p:ph idx="1"/>
          </p:nvPr>
        </p:nvPicPr>
        <p:blipFill>
          <a:blip r:embed="rId4"/>
          <a:stretch>
            <a:fillRect/>
          </a:stretch>
        </p:blipFill>
        <p:spPr>
          <a:xfrm>
            <a:off x="1463675" y="1690688"/>
            <a:ext cx="9264650" cy="4415302"/>
          </a:xfrm>
          <a:prstGeom prst="rect">
            <a:avLst/>
          </a:prstGeom>
        </p:spPr>
      </p:pic>
      <p:pic>
        <p:nvPicPr>
          <p:cNvPr id="5" name="Online Media 4" descr="bebe una limonada">
            <a:hlinkClick r:id="" action="ppaction://media"/>
            <a:extLst>
              <a:ext uri="{FF2B5EF4-FFF2-40B4-BE49-F238E27FC236}">
                <a16:creationId xmlns:a16="http://schemas.microsoft.com/office/drawing/2014/main" id="{3C244D0B-69A1-2947-A2D1-2C8D3BA1C924}"/>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232620" y="5927886"/>
            <a:ext cx="812800" cy="812800"/>
          </a:xfrm>
          <a:prstGeom prst="rect">
            <a:avLst/>
          </a:prstGeom>
        </p:spPr>
      </p:pic>
      <p:sp>
        <p:nvSpPr>
          <p:cNvPr id="3" name="Slide Number Placeholder 2">
            <a:extLst>
              <a:ext uri="{FF2B5EF4-FFF2-40B4-BE49-F238E27FC236}">
                <a16:creationId xmlns:a16="http://schemas.microsoft.com/office/drawing/2014/main" id="{8215B52D-4715-DD49-9300-69D272C08B56}"/>
              </a:ext>
            </a:extLst>
          </p:cNvPr>
          <p:cNvSpPr>
            <a:spLocks noGrp="1"/>
          </p:cNvSpPr>
          <p:nvPr>
            <p:ph type="sldNum" sz="quarter" idx="12"/>
          </p:nvPr>
        </p:nvSpPr>
        <p:spPr/>
        <p:txBody>
          <a:bodyPr/>
          <a:lstStyle/>
          <a:p>
            <a:fld id="{9C866631-956D-7545-AA54-6ED6415FDFB9}" type="slidenum">
              <a:rPr lang="en-US" smtClean="0"/>
              <a:t>81</a:t>
            </a:fld>
            <a:endParaRPr lang="en-US"/>
          </a:p>
        </p:txBody>
      </p:sp>
    </p:spTree>
    <p:extLst>
      <p:ext uri="{BB962C8B-B14F-4D97-AF65-F5344CB8AC3E}">
        <p14:creationId xmlns:p14="http://schemas.microsoft.com/office/powerpoint/2010/main" val="21465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BB3B-335B-EA43-A831-78A59D4DC031}"/>
              </a:ext>
            </a:extLst>
          </p:cNvPr>
          <p:cNvSpPr>
            <a:spLocks noGrp="1"/>
          </p:cNvSpPr>
          <p:nvPr>
            <p:ph type="title"/>
          </p:nvPr>
        </p:nvSpPr>
        <p:spPr/>
        <p:txBody>
          <a:bodyPr/>
          <a:lstStyle/>
          <a:p>
            <a:endParaRPr lang="en-US"/>
          </a:p>
        </p:txBody>
      </p:sp>
      <p:pic>
        <p:nvPicPr>
          <p:cNvPr id="6" name="Online Media 5" descr="NO, DE LIMONES">
            <a:hlinkClick r:id="" action="ppaction://media"/>
            <a:extLst>
              <a:ext uri="{FF2B5EF4-FFF2-40B4-BE49-F238E27FC236}">
                <a16:creationId xmlns:a16="http://schemas.microsoft.com/office/drawing/2014/main" id="{70F61347-EF00-9642-A469-893D6EFFCF47}"/>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5400" y="5872605"/>
            <a:ext cx="812800" cy="812800"/>
          </a:xfrm>
        </p:spPr>
      </p:pic>
      <p:pic>
        <p:nvPicPr>
          <p:cNvPr id="5" name="Picture 4">
            <a:extLst>
              <a:ext uri="{FF2B5EF4-FFF2-40B4-BE49-F238E27FC236}">
                <a16:creationId xmlns:a16="http://schemas.microsoft.com/office/drawing/2014/main" id="{33AA1606-546E-7442-B50A-6EB7082A2A9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22746" y="1504286"/>
            <a:ext cx="9080500" cy="3849428"/>
          </a:xfrm>
          <a:prstGeom prst="rect">
            <a:avLst/>
          </a:prstGeom>
        </p:spPr>
      </p:pic>
      <p:sp>
        <p:nvSpPr>
          <p:cNvPr id="3" name="Slide Number Placeholder 2">
            <a:extLst>
              <a:ext uri="{FF2B5EF4-FFF2-40B4-BE49-F238E27FC236}">
                <a16:creationId xmlns:a16="http://schemas.microsoft.com/office/drawing/2014/main" id="{5D449B64-B1A3-4946-B668-967FE89F4ECF}"/>
              </a:ext>
            </a:extLst>
          </p:cNvPr>
          <p:cNvSpPr>
            <a:spLocks noGrp="1"/>
          </p:cNvSpPr>
          <p:nvPr>
            <p:ph type="sldNum" sz="quarter" idx="12"/>
          </p:nvPr>
        </p:nvSpPr>
        <p:spPr/>
        <p:txBody>
          <a:bodyPr/>
          <a:lstStyle/>
          <a:p>
            <a:fld id="{9C866631-956D-7545-AA54-6ED6415FDFB9}" type="slidenum">
              <a:rPr lang="en-US" smtClean="0"/>
              <a:t>82</a:t>
            </a:fld>
            <a:endParaRPr lang="en-US"/>
          </a:p>
        </p:txBody>
      </p:sp>
    </p:spTree>
    <p:extLst>
      <p:ext uri="{BB962C8B-B14F-4D97-AF65-F5344CB8AC3E}">
        <p14:creationId xmlns:p14="http://schemas.microsoft.com/office/powerpoint/2010/main" val="194382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5D77-BEB2-6045-B7F3-AAE2FD196044}"/>
              </a:ext>
            </a:extLst>
          </p:cNvPr>
          <p:cNvSpPr>
            <a:spLocks noGrp="1"/>
          </p:cNvSpPr>
          <p:nvPr>
            <p:ph type="title"/>
          </p:nvPr>
        </p:nvSpPr>
        <p:spPr/>
        <p:txBody>
          <a:bodyPr/>
          <a:lstStyle/>
          <a:p>
            <a:endParaRPr lang="en-US"/>
          </a:p>
        </p:txBody>
      </p:sp>
      <p:pic>
        <p:nvPicPr>
          <p:cNvPr id="5" name="Online Media 4" descr="tiene mermelada?">
            <a:hlinkClick r:id="" action="ppaction://media"/>
            <a:extLst>
              <a:ext uri="{FF2B5EF4-FFF2-40B4-BE49-F238E27FC236}">
                <a16:creationId xmlns:a16="http://schemas.microsoft.com/office/drawing/2014/main" id="{FBFE90F9-4CA1-E843-ABB5-884C9F979C0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174625" y="5889937"/>
            <a:ext cx="812800" cy="812800"/>
          </a:xfrm>
        </p:spPr>
      </p:pic>
      <p:pic>
        <p:nvPicPr>
          <p:cNvPr id="4" name="Picture 3">
            <a:extLst>
              <a:ext uri="{FF2B5EF4-FFF2-40B4-BE49-F238E27FC236}">
                <a16:creationId xmlns:a16="http://schemas.microsoft.com/office/drawing/2014/main" id="{108B4201-675E-7A40-9552-61BE56735F1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136650" y="1316297"/>
            <a:ext cx="9918700" cy="4225405"/>
          </a:xfrm>
          <a:prstGeom prst="rect">
            <a:avLst/>
          </a:prstGeom>
        </p:spPr>
      </p:pic>
      <p:sp>
        <p:nvSpPr>
          <p:cNvPr id="3" name="Slide Number Placeholder 2">
            <a:extLst>
              <a:ext uri="{FF2B5EF4-FFF2-40B4-BE49-F238E27FC236}">
                <a16:creationId xmlns:a16="http://schemas.microsoft.com/office/drawing/2014/main" id="{CD2D30A2-0513-0D4A-989B-BCD13AD90882}"/>
              </a:ext>
            </a:extLst>
          </p:cNvPr>
          <p:cNvSpPr>
            <a:spLocks noGrp="1"/>
          </p:cNvSpPr>
          <p:nvPr>
            <p:ph type="sldNum" sz="quarter" idx="12"/>
          </p:nvPr>
        </p:nvSpPr>
        <p:spPr/>
        <p:txBody>
          <a:bodyPr/>
          <a:lstStyle/>
          <a:p>
            <a:fld id="{9C866631-956D-7545-AA54-6ED6415FDFB9}" type="slidenum">
              <a:rPr lang="en-US" smtClean="0"/>
              <a:t>83</a:t>
            </a:fld>
            <a:endParaRPr lang="en-US"/>
          </a:p>
        </p:txBody>
      </p:sp>
    </p:spTree>
    <p:extLst>
      <p:ext uri="{BB962C8B-B14F-4D97-AF65-F5344CB8AC3E}">
        <p14:creationId xmlns:p14="http://schemas.microsoft.com/office/powerpoint/2010/main" val="292829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9CA-D156-0D45-8D52-4EFC3864F4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FC71AA-BF9C-B648-84F3-155ABCD8EE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312F51-131D-C44B-8D8C-051C48398912}"/>
              </a:ext>
            </a:extLst>
          </p:cNvPr>
          <p:cNvPicPr>
            <a:picLocks noChangeAspect="1"/>
          </p:cNvPicPr>
          <p:nvPr/>
        </p:nvPicPr>
        <p:blipFill>
          <a:blip r:embed="rId4"/>
          <a:stretch>
            <a:fillRect/>
          </a:stretch>
        </p:blipFill>
        <p:spPr>
          <a:xfrm>
            <a:off x="1130300" y="2443163"/>
            <a:ext cx="9931400" cy="3733800"/>
          </a:xfrm>
          <a:prstGeom prst="rect">
            <a:avLst/>
          </a:prstGeom>
        </p:spPr>
      </p:pic>
      <p:pic>
        <p:nvPicPr>
          <p:cNvPr id="5" name="Online Media 4" descr="tiene mermelada?">
            <a:hlinkClick r:id="" action="ppaction://media"/>
            <a:extLst>
              <a:ext uri="{FF2B5EF4-FFF2-40B4-BE49-F238E27FC236}">
                <a16:creationId xmlns:a16="http://schemas.microsoft.com/office/drawing/2014/main" id="{854EA684-F497-A843-A408-9FA2848F1053}"/>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174625" y="5889937"/>
            <a:ext cx="812800" cy="812800"/>
          </a:xfrm>
          <a:prstGeom prst="rect">
            <a:avLst/>
          </a:prstGeom>
        </p:spPr>
      </p:pic>
      <p:sp>
        <p:nvSpPr>
          <p:cNvPr id="6" name="Slide Number Placeholder 5">
            <a:extLst>
              <a:ext uri="{FF2B5EF4-FFF2-40B4-BE49-F238E27FC236}">
                <a16:creationId xmlns:a16="http://schemas.microsoft.com/office/drawing/2014/main" id="{34730FF4-9845-2F43-B5A7-EFD0CDA70EEA}"/>
              </a:ext>
            </a:extLst>
          </p:cNvPr>
          <p:cNvSpPr>
            <a:spLocks noGrp="1"/>
          </p:cNvSpPr>
          <p:nvPr>
            <p:ph type="sldNum" sz="quarter" idx="12"/>
          </p:nvPr>
        </p:nvSpPr>
        <p:spPr/>
        <p:txBody>
          <a:bodyPr/>
          <a:lstStyle/>
          <a:p>
            <a:fld id="{9C866631-956D-7545-AA54-6ED6415FDFB9}" type="slidenum">
              <a:rPr lang="en-US" smtClean="0"/>
              <a:t>84</a:t>
            </a:fld>
            <a:endParaRPr lang="en-US"/>
          </a:p>
        </p:txBody>
      </p:sp>
    </p:spTree>
    <p:extLst>
      <p:ext uri="{BB962C8B-B14F-4D97-AF65-F5344CB8AC3E}">
        <p14:creationId xmlns:p14="http://schemas.microsoft.com/office/powerpoint/2010/main" val="27681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C436-4DD3-B144-A3F9-D635711EB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164DD9-86E1-EF43-8E9A-FC62A3170E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B81C04-0C96-5042-94A7-CC9BFFA7EBFA}"/>
              </a:ext>
            </a:extLst>
          </p:cNvPr>
          <p:cNvPicPr>
            <a:picLocks noChangeAspect="1"/>
          </p:cNvPicPr>
          <p:nvPr/>
        </p:nvPicPr>
        <p:blipFill>
          <a:blip r:embed="rId4"/>
          <a:stretch>
            <a:fillRect/>
          </a:stretch>
        </p:blipFill>
        <p:spPr>
          <a:xfrm>
            <a:off x="374650" y="2266950"/>
            <a:ext cx="11442700" cy="3746500"/>
          </a:xfrm>
          <a:prstGeom prst="rect">
            <a:avLst/>
          </a:prstGeom>
        </p:spPr>
      </p:pic>
      <p:pic>
        <p:nvPicPr>
          <p:cNvPr id="5" name="Online Media 4" descr="reunión mañana PR">
            <a:hlinkClick r:id="" action="ppaction://media"/>
            <a:extLst>
              <a:ext uri="{FF2B5EF4-FFF2-40B4-BE49-F238E27FC236}">
                <a16:creationId xmlns:a16="http://schemas.microsoft.com/office/drawing/2014/main" id="{2F86E8B6-2BD0-7A48-8588-2EFFE50C67F7}"/>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200025" y="6058430"/>
            <a:ext cx="812800" cy="812800"/>
          </a:xfrm>
          <a:prstGeom prst="rect">
            <a:avLst/>
          </a:prstGeom>
        </p:spPr>
      </p:pic>
      <p:sp>
        <p:nvSpPr>
          <p:cNvPr id="6" name="Slide Number Placeholder 5">
            <a:extLst>
              <a:ext uri="{FF2B5EF4-FFF2-40B4-BE49-F238E27FC236}">
                <a16:creationId xmlns:a16="http://schemas.microsoft.com/office/drawing/2014/main" id="{377F7BF5-7C52-1347-9F57-2C4D03455FD2}"/>
              </a:ext>
            </a:extLst>
          </p:cNvPr>
          <p:cNvSpPr>
            <a:spLocks noGrp="1"/>
          </p:cNvSpPr>
          <p:nvPr>
            <p:ph type="sldNum" sz="quarter" idx="12"/>
          </p:nvPr>
        </p:nvSpPr>
        <p:spPr/>
        <p:txBody>
          <a:bodyPr/>
          <a:lstStyle/>
          <a:p>
            <a:fld id="{9C866631-956D-7545-AA54-6ED6415FDFB9}" type="slidenum">
              <a:rPr lang="en-US" smtClean="0"/>
              <a:t>85</a:t>
            </a:fld>
            <a:endParaRPr lang="en-US"/>
          </a:p>
        </p:txBody>
      </p:sp>
    </p:spTree>
    <p:extLst>
      <p:ext uri="{BB962C8B-B14F-4D97-AF65-F5344CB8AC3E}">
        <p14:creationId xmlns:p14="http://schemas.microsoft.com/office/powerpoint/2010/main" val="5561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FF91-D826-3741-929B-58AEF9F537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A66D8F-B565-074E-B8D6-213542F0B0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F8B1BF6-6DA2-B949-98DA-EDE0D533AA7A}"/>
              </a:ext>
            </a:extLst>
          </p:cNvPr>
          <p:cNvPicPr>
            <a:picLocks noChangeAspect="1"/>
          </p:cNvPicPr>
          <p:nvPr/>
        </p:nvPicPr>
        <p:blipFill>
          <a:blip r:embed="rId4"/>
          <a:stretch>
            <a:fillRect/>
          </a:stretch>
        </p:blipFill>
        <p:spPr>
          <a:xfrm>
            <a:off x="317500" y="2007659"/>
            <a:ext cx="11557000" cy="3733800"/>
          </a:xfrm>
          <a:prstGeom prst="rect">
            <a:avLst/>
          </a:prstGeom>
        </p:spPr>
      </p:pic>
      <p:pic>
        <p:nvPicPr>
          <p:cNvPr id="5" name="Online Media 4" descr="reunión mañana PR">
            <a:hlinkClick r:id="" action="ppaction://media"/>
            <a:extLst>
              <a:ext uri="{FF2B5EF4-FFF2-40B4-BE49-F238E27FC236}">
                <a16:creationId xmlns:a16="http://schemas.microsoft.com/office/drawing/2014/main" id="{2CA895F1-D9FF-454E-B7E1-16BB3FCD89F8}"/>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200025" y="6058430"/>
            <a:ext cx="812800" cy="812800"/>
          </a:xfrm>
          <a:prstGeom prst="rect">
            <a:avLst/>
          </a:prstGeom>
        </p:spPr>
      </p:pic>
      <p:sp>
        <p:nvSpPr>
          <p:cNvPr id="6" name="Slide Number Placeholder 5">
            <a:extLst>
              <a:ext uri="{FF2B5EF4-FFF2-40B4-BE49-F238E27FC236}">
                <a16:creationId xmlns:a16="http://schemas.microsoft.com/office/drawing/2014/main" id="{7E6C462E-2BF6-0A4B-9BDB-9C046F6A6581}"/>
              </a:ext>
            </a:extLst>
          </p:cNvPr>
          <p:cNvSpPr>
            <a:spLocks noGrp="1"/>
          </p:cNvSpPr>
          <p:nvPr>
            <p:ph type="sldNum" sz="quarter" idx="12"/>
          </p:nvPr>
        </p:nvSpPr>
        <p:spPr/>
        <p:txBody>
          <a:bodyPr/>
          <a:lstStyle/>
          <a:p>
            <a:fld id="{9C866631-956D-7545-AA54-6ED6415FDFB9}" type="slidenum">
              <a:rPr lang="en-US" smtClean="0"/>
              <a:t>86</a:t>
            </a:fld>
            <a:endParaRPr lang="en-US"/>
          </a:p>
        </p:txBody>
      </p:sp>
    </p:spTree>
    <p:extLst>
      <p:ext uri="{BB962C8B-B14F-4D97-AF65-F5344CB8AC3E}">
        <p14:creationId xmlns:p14="http://schemas.microsoft.com/office/powerpoint/2010/main" val="147968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A9BFB-4960-5646-8F61-06749FAC3522}"/>
              </a:ext>
            </a:extLst>
          </p:cNvPr>
          <p:cNvSpPr>
            <a:spLocks noGrp="1"/>
          </p:cNvSpPr>
          <p:nvPr>
            <p:ph type="title"/>
          </p:nvPr>
        </p:nvSpPr>
        <p:spPr/>
        <p:txBody>
          <a:bodyPr/>
          <a:lstStyle/>
          <a:p>
            <a:endParaRPr lang="en-US"/>
          </a:p>
        </p:txBody>
      </p:sp>
      <p:pic>
        <p:nvPicPr>
          <p:cNvPr id="5" name="Online Media 4" descr="reunión mañana PR">
            <a:hlinkClick r:id="" action="ppaction://media"/>
            <a:extLst>
              <a:ext uri="{FF2B5EF4-FFF2-40B4-BE49-F238E27FC236}">
                <a16:creationId xmlns:a16="http://schemas.microsoft.com/office/drawing/2014/main" id="{8379A155-9E3F-4D4A-8783-20390D0F6F45}"/>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72741" y="5704681"/>
            <a:ext cx="812800" cy="812800"/>
          </a:xfrm>
        </p:spPr>
      </p:pic>
      <p:pic>
        <p:nvPicPr>
          <p:cNvPr id="4" name="Picture 3">
            <a:extLst>
              <a:ext uri="{FF2B5EF4-FFF2-40B4-BE49-F238E27FC236}">
                <a16:creationId xmlns:a16="http://schemas.microsoft.com/office/drawing/2014/main" id="{F2A21235-D279-4C41-9EE7-53E548C0185D}"/>
              </a:ext>
            </a:extLst>
          </p:cNvPr>
          <p:cNvPicPr>
            <a:picLocks noChangeAspect="1"/>
          </p:cNvPicPr>
          <p:nvPr/>
        </p:nvPicPr>
        <p:blipFill>
          <a:blip r:embed="rId5"/>
          <a:stretch>
            <a:fillRect/>
          </a:stretch>
        </p:blipFill>
        <p:spPr>
          <a:xfrm>
            <a:off x="1332881" y="340518"/>
            <a:ext cx="9874123" cy="6176963"/>
          </a:xfrm>
          <a:prstGeom prst="rect">
            <a:avLst/>
          </a:prstGeom>
        </p:spPr>
      </p:pic>
      <p:sp>
        <p:nvSpPr>
          <p:cNvPr id="3" name="Slide Number Placeholder 2">
            <a:extLst>
              <a:ext uri="{FF2B5EF4-FFF2-40B4-BE49-F238E27FC236}">
                <a16:creationId xmlns:a16="http://schemas.microsoft.com/office/drawing/2014/main" id="{5F20F938-DE97-AC4A-9B9C-6F836970AF05}"/>
              </a:ext>
            </a:extLst>
          </p:cNvPr>
          <p:cNvSpPr>
            <a:spLocks noGrp="1"/>
          </p:cNvSpPr>
          <p:nvPr>
            <p:ph type="sldNum" sz="quarter" idx="12"/>
          </p:nvPr>
        </p:nvSpPr>
        <p:spPr/>
        <p:txBody>
          <a:bodyPr/>
          <a:lstStyle/>
          <a:p>
            <a:fld id="{9C866631-956D-7545-AA54-6ED6415FDFB9}" type="slidenum">
              <a:rPr lang="en-US" smtClean="0"/>
              <a:t>87</a:t>
            </a:fld>
            <a:endParaRPr lang="en-US"/>
          </a:p>
        </p:txBody>
      </p:sp>
    </p:spTree>
    <p:extLst>
      <p:ext uri="{BB962C8B-B14F-4D97-AF65-F5344CB8AC3E}">
        <p14:creationId xmlns:p14="http://schemas.microsoft.com/office/powerpoint/2010/main" val="250348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0066-C1D1-A44B-924C-040BF4F077AA}"/>
              </a:ext>
            </a:extLst>
          </p:cNvPr>
          <p:cNvSpPr>
            <a:spLocks noGrp="1"/>
          </p:cNvSpPr>
          <p:nvPr>
            <p:ph type="title"/>
          </p:nvPr>
        </p:nvSpPr>
        <p:spPr/>
        <p:txBody>
          <a:bodyPr/>
          <a:lstStyle/>
          <a:p>
            <a:endParaRPr lang="en-US"/>
          </a:p>
        </p:txBody>
      </p:sp>
      <p:pic>
        <p:nvPicPr>
          <p:cNvPr id="4" name="Online Media 3" descr="marina">
            <a:hlinkClick r:id="" action="ppaction://media"/>
            <a:extLst>
              <a:ext uri="{FF2B5EF4-FFF2-40B4-BE49-F238E27FC236}">
                <a16:creationId xmlns:a16="http://schemas.microsoft.com/office/drawing/2014/main" id="{90049404-D8F2-5443-954B-C17A1513D02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5400" y="5932186"/>
            <a:ext cx="812800" cy="812800"/>
          </a:xfrm>
        </p:spPr>
      </p:pic>
      <p:pic>
        <p:nvPicPr>
          <p:cNvPr id="5" name="Picture 4">
            <a:extLst>
              <a:ext uri="{FF2B5EF4-FFF2-40B4-BE49-F238E27FC236}">
                <a16:creationId xmlns:a16="http://schemas.microsoft.com/office/drawing/2014/main" id="{735E2885-371D-2042-BC3B-1175F747C9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49301" y="1961804"/>
            <a:ext cx="8229600" cy="3970382"/>
          </a:xfrm>
          <a:prstGeom prst="rect">
            <a:avLst/>
          </a:prstGeom>
        </p:spPr>
      </p:pic>
      <p:sp>
        <p:nvSpPr>
          <p:cNvPr id="3" name="Slide Number Placeholder 2">
            <a:extLst>
              <a:ext uri="{FF2B5EF4-FFF2-40B4-BE49-F238E27FC236}">
                <a16:creationId xmlns:a16="http://schemas.microsoft.com/office/drawing/2014/main" id="{CA773F0E-A116-2842-B8A5-13331E23C7CC}"/>
              </a:ext>
            </a:extLst>
          </p:cNvPr>
          <p:cNvSpPr>
            <a:spLocks noGrp="1"/>
          </p:cNvSpPr>
          <p:nvPr>
            <p:ph type="sldNum" sz="quarter" idx="12"/>
          </p:nvPr>
        </p:nvSpPr>
        <p:spPr/>
        <p:txBody>
          <a:bodyPr/>
          <a:lstStyle/>
          <a:p>
            <a:fld id="{9C866631-956D-7545-AA54-6ED6415FDFB9}" type="slidenum">
              <a:rPr lang="en-US" smtClean="0"/>
              <a:t>88</a:t>
            </a:fld>
            <a:endParaRPr lang="en-US"/>
          </a:p>
        </p:txBody>
      </p:sp>
    </p:spTree>
    <p:extLst>
      <p:ext uri="{BB962C8B-B14F-4D97-AF65-F5344CB8AC3E}">
        <p14:creationId xmlns:p14="http://schemas.microsoft.com/office/powerpoint/2010/main" val="277339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FFAB-1C93-0F41-BDEA-BA7AFC515419}"/>
              </a:ext>
            </a:extLst>
          </p:cNvPr>
          <p:cNvSpPr>
            <a:spLocks noGrp="1"/>
          </p:cNvSpPr>
          <p:nvPr>
            <p:ph type="title"/>
          </p:nvPr>
        </p:nvSpPr>
        <p:spPr/>
        <p:txBody>
          <a:bodyPr/>
          <a:lstStyle/>
          <a:p>
            <a:endParaRPr lang="en-US"/>
          </a:p>
        </p:txBody>
      </p:sp>
      <p:pic>
        <p:nvPicPr>
          <p:cNvPr id="7" name="Online Media 6" descr="decl_Arg">
            <a:hlinkClick r:id="" action="ppaction://media"/>
            <a:extLst>
              <a:ext uri="{FF2B5EF4-FFF2-40B4-BE49-F238E27FC236}">
                <a16:creationId xmlns:a16="http://schemas.microsoft.com/office/drawing/2014/main" id="{C6AEF96A-90EF-C448-9CD9-4CDAFC4C4529}"/>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431800" y="5362931"/>
            <a:ext cx="1037236" cy="1037236"/>
          </a:xfrm>
        </p:spPr>
      </p:pic>
      <p:pic>
        <p:nvPicPr>
          <p:cNvPr id="6" name="Picture 5">
            <a:extLst>
              <a:ext uri="{FF2B5EF4-FFF2-40B4-BE49-F238E27FC236}">
                <a16:creationId xmlns:a16="http://schemas.microsoft.com/office/drawing/2014/main" id="{F19A9272-A617-1B47-8E8B-9659AE1C97E1}"/>
              </a:ext>
            </a:extLst>
          </p:cNvPr>
          <p:cNvPicPr>
            <a:picLocks noChangeAspect="1"/>
          </p:cNvPicPr>
          <p:nvPr/>
        </p:nvPicPr>
        <p:blipFill>
          <a:blip r:embed="rId5"/>
          <a:stretch>
            <a:fillRect/>
          </a:stretch>
        </p:blipFill>
        <p:spPr>
          <a:xfrm>
            <a:off x="718279" y="1229155"/>
            <a:ext cx="11199052" cy="3567698"/>
          </a:xfrm>
          <a:prstGeom prst="rect">
            <a:avLst/>
          </a:prstGeom>
        </p:spPr>
      </p:pic>
      <p:sp>
        <p:nvSpPr>
          <p:cNvPr id="3" name="Slide Number Placeholder 2">
            <a:extLst>
              <a:ext uri="{FF2B5EF4-FFF2-40B4-BE49-F238E27FC236}">
                <a16:creationId xmlns:a16="http://schemas.microsoft.com/office/drawing/2014/main" id="{1B7B9734-494E-F64F-8B9B-0E6FDAF49BA4}"/>
              </a:ext>
            </a:extLst>
          </p:cNvPr>
          <p:cNvSpPr>
            <a:spLocks noGrp="1"/>
          </p:cNvSpPr>
          <p:nvPr>
            <p:ph type="sldNum" sz="quarter" idx="12"/>
          </p:nvPr>
        </p:nvSpPr>
        <p:spPr/>
        <p:txBody>
          <a:bodyPr/>
          <a:lstStyle/>
          <a:p>
            <a:fld id="{9C866631-956D-7545-AA54-6ED6415FDFB9}" type="slidenum">
              <a:rPr lang="en-US" smtClean="0"/>
              <a:t>89</a:t>
            </a:fld>
            <a:endParaRPr lang="en-US"/>
          </a:p>
        </p:txBody>
      </p:sp>
    </p:spTree>
    <p:extLst>
      <p:ext uri="{BB962C8B-B14F-4D97-AF65-F5344CB8AC3E}">
        <p14:creationId xmlns:p14="http://schemas.microsoft.com/office/powerpoint/2010/main" val="220883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3572A-39E1-A84B-9757-38FFB35D05EC}"/>
              </a:ext>
            </a:extLst>
          </p:cNvPr>
          <p:cNvSpPr>
            <a:spLocks noGrp="1"/>
          </p:cNvSpPr>
          <p:nvPr>
            <p:ph type="title"/>
          </p:nvPr>
        </p:nvSpPr>
        <p:spPr/>
        <p:txBody>
          <a:bodyPr/>
          <a:lstStyle/>
          <a:p>
            <a:r>
              <a:rPr lang="en-US" dirty="0"/>
              <a:t>ANALYZING INTONATIONAL CATEGORIES</a:t>
            </a:r>
          </a:p>
        </p:txBody>
      </p:sp>
      <p:sp>
        <p:nvSpPr>
          <p:cNvPr id="5" name="Text Placeholder 4">
            <a:extLst>
              <a:ext uri="{FF2B5EF4-FFF2-40B4-BE49-F238E27FC236}">
                <a16:creationId xmlns:a16="http://schemas.microsoft.com/office/drawing/2014/main" id="{CB9D506A-0003-AE44-9B43-374D15DC5657}"/>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41926D80-6401-1E43-9951-4D6A4F66F104}"/>
              </a:ext>
            </a:extLst>
          </p:cNvPr>
          <p:cNvSpPr>
            <a:spLocks noGrp="1"/>
          </p:cNvSpPr>
          <p:nvPr>
            <p:ph type="sldNum" sz="quarter" idx="12"/>
          </p:nvPr>
        </p:nvSpPr>
        <p:spPr/>
        <p:txBody>
          <a:bodyPr/>
          <a:lstStyle/>
          <a:p>
            <a:fld id="{9C866631-956D-7545-AA54-6ED6415FDFB9}" type="slidenum">
              <a:rPr lang="en-US" smtClean="0"/>
              <a:t>9</a:t>
            </a:fld>
            <a:endParaRPr lang="en-US"/>
          </a:p>
        </p:txBody>
      </p:sp>
    </p:spTree>
    <p:extLst>
      <p:ext uri="{BB962C8B-B14F-4D97-AF65-F5344CB8AC3E}">
        <p14:creationId xmlns:p14="http://schemas.microsoft.com/office/powerpoint/2010/main" val="39553496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887F-44B0-024D-B016-6B62E7E1AD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DA70A1-5E3D-E246-890C-8E0DAC0AEF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D97507-6DDD-C34F-9B63-905CFC3C8B78}"/>
              </a:ext>
            </a:extLst>
          </p:cNvPr>
          <p:cNvPicPr>
            <a:picLocks noChangeAspect="1"/>
          </p:cNvPicPr>
          <p:nvPr/>
        </p:nvPicPr>
        <p:blipFill>
          <a:blip r:embed="rId4"/>
          <a:stretch>
            <a:fillRect/>
          </a:stretch>
        </p:blipFill>
        <p:spPr>
          <a:xfrm>
            <a:off x="838200" y="1659796"/>
            <a:ext cx="10994111" cy="3368138"/>
          </a:xfrm>
          <a:prstGeom prst="rect">
            <a:avLst/>
          </a:prstGeom>
        </p:spPr>
      </p:pic>
      <p:pic>
        <p:nvPicPr>
          <p:cNvPr id="5" name="Online Media 6" descr="decl_Arg">
            <a:hlinkClick r:id="" action="ppaction://media"/>
            <a:extLst>
              <a:ext uri="{FF2B5EF4-FFF2-40B4-BE49-F238E27FC236}">
                <a16:creationId xmlns:a16="http://schemas.microsoft.com/office/drawing/2014/main" id="{429700D7-1F6B-E341-B406-3FE07D835EE3}"/>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tx2">
                <a:tint val="45000"/>
                <a:satMod val="400000"/>
              </a:schemeClr>
            </a:duotone>
          </a:blip>
          <a:stretch>
            <a:fillRect/>
          </a:stretch>
        </p:blipFill>
        <p:spPr>
          <a:xfrm>
            <a:off x="431800" y="5362931"/>
            <a:ext cx="1037236" cy="1037236"/>
          </a:xfrm>
          <a:prstGeom prst="rect">
            <a:avLst/>
          </a:prstGeom>
        </p:spPr>
      </p:pic>
      <p:sp>
        <p:nvSpPr>
          <p:cNvPr id="6" name="Slide Number Placeholder 5">
            <a:extLst>
              <a:ext uri="{FF2B5EF4-FFF2-40B4-BE49-F238E27FC236}">
                <a16:creationId xmlns:a16="http://schemas.microsoft.com/office/drawing/2014/main" id="{71B536E6-807C-E942-97FA-AEB590476E6F}"/>
              </a:ext>
            </a:extLst>
          </p:cNvPr>
          <p:cNvSpPr>
            <a:spLocks noGrp="1"/>
          </p:cNvSpPr>
          <p:nvPr>
            <p:ph type="sldNum" sz="quarter" idx="12"/>
          </p:nvPr>
        </p:nvSpPr>
        <p:spPr/>
        <p:txBody>
          <a:bodyPr/>
          <a:lstStyle/>
          <a:p>
            <a:fld id="{9C866631-956D-7545-AA54-6ED6415FDFB9}" type="slidenum">
              <a:rPr lang="en-US" smtClean="0"/>
              <a:t>90</a:t>
            </a:fld>
            <a:endParaRPr lang="en-US"/>
          </a:p>
        </p:txBody>
      </p:sp>
    </p:spTree>
    <p:extLst>
      <p:ext uri="{BB962C8B-B14F-4D97-AF65-F5344CB8AC3E}">
        <p14:creationId xmlns:p14="http://schemas.microsoft.com/office/powerpoint/2010/main" val="18210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18CC-6700-754F-87A6-B6B09445DAB4}"/>
              </a:ext>
            </a:extLst>
          </p:cNvPr>
          <p:cNvSpPr>
            <a:spLocks noGrp="1"/>
          </p:cNvSpPr>
          <p:nvPr>
            <p:ph type="title"/>
          </p:nvPr>
        </p:nvSpPr>
        <p:spPr/>
        <p:txBody>
          <a:bodyPr/>
          <a:lstStyle/>
          <a:p>
            <a:endParaRPr lang="en-US"/>
          </a:p>
        </p:txBody>
      </p:sp>
      <p:pic>
        <p:nvPicPr>
          <p:cNvPr id="5" name="Online Media 4" descr="YN_AR">
            <a:hlinkClick r:id="" action="ppaction://media"/>
            <a:extLst>
              <a:ext uri="{FF2B5EF4-FFF2-40B4-BE49-F238E27FC236}">
                <a16:creationId xmlns:a16="http://schemas.microsoft.com/office/drawing/2014/main" id="{7A5341A4-F775-1B4D-A1E0-89EDE8217A6F}"/>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838200" y="5680075"/>
            <a:ext cx="812800" cy="812800"/>
          </a:xfrm>
        </p:spPr>
      </p:pic>
      <p:pic>
        <p:nvPicPr>
          <p:cNvPr id="4" name="Picture 3">
            <a:extLst>
              <a:ext uri="{FF2B5EF4-FFF2-40B4-BE49-F238E27FC236}">
                <a16:creationId xmlns:a16="http://schemas.microsoft.com/office/drawing/2014/main" id="{5A5EE399-EF51-5048-AE2F-C871A12F90AD}"/>
              </a:ext>
            </a:extLst>
          </p:cNvPr>
          <p:cNvPicPr>
            <a:picLocks noChangeAspect="1"/>
          </p:cNvPicPr>
          <p:nvPr/>
        </p:nvPicPr>
        <p:blipFill>
          <a:blip r:embed="rId5"/>
          <a:stretch>
            <a:fillRect/>
          </a:stretch>
        </p:blipFill>
        <p:spPr>
          <a:xfrm>
            <a:off x="476250" y="1606550"/>
            <a:ext cx="11239500" cy="3644900"/>
          </a:xfrm>
          <a:prstGeom prst="rect">
            <a:avLst/>
          </a:prstGeom>
        </p:spPr>
      </p:pic>
      <p:sp>
        <p:nvSpPr>
          <p:cNvPr id="3" name="Slide Number Placeholder 2">
            <a:extLst>
              <a:ext uri="{FF2B5EF4-FFF2-40B4-BE49-F238E27FC236}">
                <a16:creationId xmlns:a16="http://schemas.microsoft.com/office/drawing/2014/main" id="{7C6BB5AB-1228-214C-A760-6D0ACFB07C19}"/>
              </a:ext>
            </a:extLst>
          </p:cNvPr>
          <p:cNvSpPr>
            <a:spLocks noGrp="1"/>
          </p:cNvSpPr>
          <p:nvPr>
            <p:ph type="sldNum" sz="quarter" idx="12"/>
          </p:nvPr>
        </p:nvSpPr>
        <p:spPr/>
        <p:txBody>
          <a:bodyPr/>
          <a:lstStyle/>
          <a:p>
            <a:fld id="{9C866631-956D-7545-AA54-6ED6415FDFB9}" type="slidenum">
              <a:rPr lang="en-US" smtClean="0"/>
              <a:t>91</a:t>
            </a:fld>
            <a:endParaRPr lang="en-US"/>
          </a:p>
        </p:txBody>
      </p:sp>
    </p:spTree>
    <p:extLst>
      <p:ext uri="{BB962C8B-B14F-4D97-AF65-F5344CB8AC3E}">
        <p14:creationId xmlns:p14="http://schemas.microsoft.com/office/powerpoint/2010/main" val="406160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00D1-25E0-174B-919E-3DC7BAEE4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52A4A6-B31A-3A4D-BB8D-F0D9F512D0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D57026-461A-BC43-8563-A387A7E6BA05}"/>
              </a:ext>
            </a:extLst>
          </p:cNvPr>
          <p:cNvPicPr>
            <a:picLocks noChangeAspect="1"/>
          </p:cNvPicPr>
          <p:nvPr/>
        </p:nvPicPr>
        <p:blipFill>
          <a:blip r:embed="rId4"/>
          <a:stretch>
            <a:fillRect/>
          </a:stretch>
        </p:blipFill>
        <p:spPr>
          <a:xfrm>
            <a:off x="431800" y="1825625"/>
            <a:ext cx="11328400" cy="3594100"/>
          </a:xfrm>
          <a:prstGeom prst="rect">
            <a:avLst/>
          </a:prstGeom>
        </p:spPr>
      </p:pic>
      <p:pic>
        <p:nvPicPr>
          <p:cNvPr id="5" name="Online Media 4" descr="YN_AR">
            <a:hlinkClick r:id="" action="ppaction://media"/>
            <a:extLst>
              <a:ext uri="{FF2B5EF4-FFF2-40B4-BE49-F238E27FC236}">
                <a16:creationId xmlns:a16="http://schemas.microsoft.com/office/drawing/2014/main" id="{45A0B6C0-622F-994A-93DE-499F3274F76E}"/>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tx2">
                <a:tint val="45000"/>
                <a:satMod val="400000"/>
              </a:schemeClr>
            </a:duotone>
          </a:blip>
          <a:stretch>
            <a:fillRect/>
          </a:stretch>
        </p:blipFill>
        <p:spPr>
          <a:xfrm>
            <a:off x="838200" y="5680075"/>
            <a:ext cx="812800" cy="812800"/>
          </a:xfrm>
          <a:prstGeom prst="rect">
            <a:avLst/>
          </a:prstGeom>
        </p:spPr>
      </p:pic>
      <p:sp>
        <p:nvSpPr>
          <p:cNvPr id="6" name="Slide Number Placeholder 5">
            <a:extLst>
              <a:ext uri="{FF2B5EF4-FFF2-40B4-BE49-F238E27FC236}">
                <a16:creationId xmlns:a16="http://schemas.microsoft.com/office/drawing/2014/main" id="{131DF144-185C-F441-ACB4-32D8F6B3C5EB}"/>
              </a:ext>
            </a:extLst>
          </p:cNvPr>
          <p:cNvSpPr>
            <a:spLocks noGrp="1"/>
          </p:cNvSpPr>
          <p:nvPr>
            <p:ph type="sldNum" sz="quarter" idx="12"/>
          </p:nvPr>
        </p:nvSpPr>
        <p:spPr/>
        <p:txBody>
          <a:bodyPr/>
          <a:lstStyle/>
          <a:p>
            <a:fld id="{9C866631-956D-7545-AA54-6ED6415FDFB9}" type="slidenum">
              <a:rPr lang="en-US" smtClean="0"/>
              <a:t>92</a:t>
            </a:fld>
            <a:endParaRPr lang="en-US"/>
          </a:p>
        </p:txBody>
      </p:sp>
    </p:spTree>
    <p:extLst>
      <p:ext uri="{BB962C8B-B14F-4D97-AF65-F5344CB8AC3E}">
        <p14:creationId xmlns:p14="http://schemas.microsoft.com/office/powerpoint/2010/main" val="384510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D472-6F9E-AD47-B095-6F7B1D69610F}"/>
              </a:ext>
            </a:extLst>
          </p:cNvPr>
          <p:cNvSpPr>
            <a:spLocks noGrp="1"/>
          </p:cNvSpPr>
          <p:nvPr>
            <p:ph type="title"/>
          </p:nvPr>
        </p:nvSpPr>
        <p:spPr/>
        <p:txBody>
          <a:bodyPr/>
          <a:lstStyle/>
          <a:p>
            <a:endParaRPr lang="en-US"/>
          </a:p>
        </p:txBody>
      </p:sp>
      <p:pic>
        <p:nvPicPr>
          <p:cNvPr id="5" name="Online Media 4" descr="si-mujer-de-Guillermo">
            <a:hlinkClick r:id="" action="ppaction://media"/>
            <a:extLst>
              <a:ext uri="{FF2B5EF4-FFF2-40B4-BE49-F238E27FC236}">
                <a16:creationId xmlns:a16="http://schemas.microsoft.com/office/drawing/2014/main" id="{9BFEB2E4-0D37-3340-8512-93D02723ABC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431800" y="5680075"/>
            <a:ext cx="812800" cy="812800"/>
          </a:xfrm>
        </p:spPr>
      </p:pic>
      <p:pic>
        <p:nvPicPr>
          <p:cNvPr id="4" name="Picture 3">
            <a:extLst>
              <a:ext uri="{FF2B5EF4-FFF2-40B4-BE49-F238E27FC236}">
                <a16:creationId xmlns:a16="http://schemas.microsoft.com/office/drawing/2014/main" id="{F8DE4404-3B6E-B349-B2A2-72C6617F966A}"/>
              </a:ext>
            </a:extLst>
          </p:cNvPr>
          <p:cNvPicPr>
            <a:picLocks noChangeAspect="1"/>
          </p:cNvPicPr>
          <p:nvPr/>
        </p:nvPicPr>
        <p:blipFill>
          <a:blip r:embed="rId5"/>
          <a:stretch>
            <a:fillRect/>
          </a:stretch>
        </p:blipFill>
        <p:spPr>
          <a:xfrm>
            <a:off x="806450" y="1690688"/>
            <a:ext cx="10579100" cy="3721100"/>
          </a:xfrm>
          <a:prstGeom prst="rect">
            <a:avLst/>
          </a:prstGeom>
        </p:spPr>
      </p:pic>
      <p:sp>
        <p:nvSpPr>
          <p:cNvPr id="3" name="Slide Number Placeholder 2">
            <a:extLst>
              <a:ext uri="{FF2B5EF4-FFF2-40B4-BE49-F238E27FC236}">
                <a16:creationId xmlns:a16="http://schemas.microsoft.com/office/drawing/2014/main" id="{C4617C17-E9D6-5244-AE03-DEA3FCAA3AA4}"/>
              </a:ext>
            </a:extLst>
          </p:cNvPr>
          <p:cNvSpPr>
            <a:spLocks noGrp="1"/>
          </p:cNvSpPr>
          <p:nvPr>
            <p:ph type="sldNum" sz="quarter" idx="12"/>
          </p:nvPr>
        </p:nvSpPr>
        <p:spPr/>
        <p:txBody>
          <a:bodyPr/>
          <a:lstStyle/>
          <a:p>
            <a:fld id="{9C866631-956D-7545-AA54-6ED6415FDFB9}" type="slidenum">
              <a:rPr lang="en-US" smtClean="0"/>
              <a:t>93</a:t>
            </a:fld>
            <a:endParaRPr lang="en-US"/>
          </a:p>
        </p:txBody>
      </p:sp>
    </p:spTree>
    <p:extLst>
      <p:ext uri="{BB962C8B-B14F-4D97-AF65-F5344CB8AC3E}">
        <p14:creationId xmlns:p14="http://schemas.microsoft.com/office/powerpoint/2010/main" val="16477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17CA-9565-5646-B3B9-DD9F332675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F0D404-481D-8142-A1DD-F4CCF7DFF4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8672F0-3B17-F845-BDA6-F06D8A27FE90}"/>
              </a:ext>
            </a:extLst>
          </p:cNvPr>
          <p:cNvPicPr>
            <a:picLocks noChangeAspect="1"/>
          </p:cNvPicPr>
          <p:nvPr/>
        </p:nvPicPr>
        <p:blipFill>
          <a:blip r:embed="rId2"/>
          <a:stretch>
            <a:fillRect/>
          </a:stretch>
        </p:blipFill>
        <p:spPr>
          <a:xfrm>
            <a:off x="838200" y="1893575"/>
            <a:ext cx="10923335" cy="4215437"/>
          </a:xfrm>
          <a:prstGeom prst="rect">
            <a:avLst/>
          </a:prstGeom>
        </p:spPr>
      </p:pic>
      <p:sp>
        <p:nvSpPr>
          <p:cNvPr id="5" name="TextBox 4">
            <a:extLst>
              <a:ext uri="{FF2B5EF4-FFF2-40B4-BE49-F238E27FC236}">
                <a16:creationId xmlns:a16="http://schemas.microsoft.com/office/drawing/2014/main" id="{43411D17-943B-D448-BF98-AF6E683CDB24}"/>
              </a:ext>
            </a:extLst>
          </p:cNvPr>
          <p:cNvSpPr txBox="1"/>
          <p:nvPr/>
        </p:nvSpPr>
        <p:spPr>
          <a:xfrm>
            <a:off x="2345851" y="4287186"/>
            <a:ext cx="922047" cy="523220"/>
          </a:xfrm>
          <a:prstGeom prst="rect">
            <a:avLst/>
          </a:prstGeom>
          <a:noFill/>
        </p:spPr>
        <p:txBody>
          <a:bodyPr wrap="none" rtlCol="0">
            <a:spAutoFit/>
          </a:bodyPr>
          <a:lstStyle/>
          <a:p>
            <a:r>
              <a:rPr lang="en-US" sz="2800" b="1" dirty="0"/>
              <a:t>L&lt;H*</a:t>
            </a:r>
            <a:endParaRPr lang="en-US" sz="1600" b="1" dirty="0"/>
          </a:p>
        </p:txBody>
      </p:sp>
      <p:sp>
        <p:nvSpPr>
          <p:cNvPr id="6" name="Slide Number Placeholder 5">
            <a:extLst>
              <a:ext uri="{FF2B5EF4-FFF2-40B4-BE49-F238E27FC236}">
                <a16:creationId xmlns:a16="http://schemas.microsoft.com/office/drawing/2014/main" id="{9BDB10BC-1C6E-924D-9EF4-D72F58E6E8DF}"/>
              </a:ext>
            </a:extLst>
          </p:cNvPr>
          <p:cNvSpPr>
            <a:spLocks noGrp="1"/>
          </p:cNvSpPr>
          <p:nvPr>
            <p:ph type="sldNum" sz="quarter" idx="12"/>
          </p:nvPr>
        </p:nvSpPr>
        <p:spPr/>
        <p:txBody>
          <a:bodyPr/>
          <a:lstStyle/>
          <a:p>
            <a:fld id="{9C866631-956D-7545-AA54-6ED6415FDFB9}" type="slidenum">
              <a:rPr lang="en-US" smtClean="0"/>
              <a:t>94</a:t>
            </a:fld>
            <a:endParaRPr lang="en-US"/>
          </a:p>
        </p:txBody>
      </p:sp>
    </p:spTree>
    <p:extLst>
      <p:ext uri="{BB962C8B-B14F-4D97-AF65-F5344CB8AC3E}">
        <p14:creationId xmlns:p14="http://schemas.microsoft.com/office/powerpoint/2010/main" val="4226456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A8A6-6A15-B54B-BD76-40207ECE2C1D}"/>
              </a:ext>
            </a:extLst>
          </p:cNvPr>
          <p:cNvSpPr>
            <a:spLocks noGrp="1"/>
          </p:cNvSpPr>
          <p:nvPr>
            <p:ph type="title"/>
          </p:nvPr>
        </p:nvSpPr>
        <p:spPr/>
        <p:txBody>
          <a:bodyPr/>
          <a:lstStyle/>
          <a:p>
            <a:r>
              <a:rPr lang="en-US" dirty="0"/>
              <a:t>Boundary tone identification activities</a:t>
            </a:r>
          </a:p>
        </p:txBody>
      </p:sp>
      <p:sp>
        <p:nvSpPr>
          <p:cNvPr id="5" name="Text Placeholder 4">
            <a:extLst>
              <a:ext uri="{FF2B5EF4-FFF2-40B4-BE49-F238E27FC236}">
                <a16:creationId xmlns:a16="http://schemas.microsoft.com/office/drawing/2014/main" id="{36E93D55-5068-5E43-B84B-91DB1383A39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DAE771F-5E47-5E49-9232-CC61A789BF71}"/>
              </a:ext>
            </a:extLst>
          </p:cNvPr>
          <p:cNvPicPr>
            <a:picLocks noChangeAspect="1"/>
          </p:cNvPicPr>
          <p:nvPr/>
        </p:nvPicPr>
        <p:blipFill>
          <a:blip r:embed="rId2"/>
          <a:stretch>
            <a:fillRect/>
          </a:stretch>
        </p:blipFill>
        <p:spPr>
          <a:xfrm>
            <a:off x="10718800" y="230188"/>
            <a:ext cx="1270000" cy="1270000"/>
          </a:xfrm>
          <a:prstGeom prst="rect">
            <a:avLst/>
          </a:prstGeom>
        </p:spPr>
      </p:pic>
      <p:sp>
        <p:nvSpPr>
          <p:cNvPr id="3" name="Slide Number Placeholder 2">
            <a:extLst>
              <a:ext uri="{FF2B5EF4-FFF2-40B4-BE49-F238E27FC236}">
                <a16:creationId xmlns:a16="http://schemas.microsoft.com/office/drawing/2014/main" id="{D1FB4F4B-8A8A-7D4F-AD02-43B27FF5B470}"/>
              </a:ext>
            </a:extLst>
          </p:cNvPr>
          <p:cNvSpPr>
            <a:spLocks noGrp="1"/>
          </p:cNvSpPr>
          <p:nvPr>
            <p:ph type="sldNum" sz="quarter" idx="12"/>
          </p:nvPr>
        </p:nvSpPr>
        <p:spPr/>
        <p:txBody>
          <a:bodyPr/>
          <a:lstStyle/>
          <a:p>
            <a:fld id="{9C866631-956D-7545-AA54-6ED6415FDFB9}" type="slidenum">
              <a:rPr lang="en-US" smtClean="0"/>
              <a:t>95</a:t>
            </a:fld>
            <a:endParaRPr lang="en-US"/>
          </a:p>
        </p:txBody>
      </p:sp>
    </p:spTree>
    <p:extLst>
      <p:ext uri="{BB962C8B-B14F-4D97-AF65-F5344CB8AC3E}">
        <p14:creationId xmlns:p14="http://schemas.microsoft.com/office/powerpoint/2010/main" val="764834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1FD8-C788-BE49-8935-98E693ECAF5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F3191B-07A0-B949-8673-1BA1676029CB}"/>
              </a:ext>
            </a:extLst>
          </p:cNvPr>
          <p:cNvPicPr>
            <a:picLocks noGrp="1" noChangeAspect="1"/>
          </p:cNvPicPr>
          <p:nvPr>
            <p:ph idx="1"/>
          </p:nvPr>
        </p:nvPicPr>
        <p:blipFill>
          <a:blip r:embed="rId4"/>
          <a:stretch>
            <a:fillRect/>
          </a:stretch>
        </p:blipFill>
        <p:spPr>
          <a:xfrm>
            <a:off x="1463675" y="1690688"/>
            <a:ext cx="9264650" cy="4415302"/>
          </a:xfrm>
          <a:prstGeom prst="rect">
            <a:avLst/>
          </a:prstGeom>
        </p:spPr>
      </p:pic>
      <p:pic>
        <p:nvPicPr>
          <p:cNvPr id="5" name="Online Media 4" descr="bebe una limonada">
            <a:hlinkClick r:id="" action="ppaction://media"/>
            <a:extLst>
              <a:ext uri="{FF2B5EF4-FFF2-40B4-BE49-F238E27FC236}">
                <a16:creationId xmlns:a16="http://schemas.microsoft.com/office/drawing/2014/main" id="{3C244D0B-69A1-2947-A2D1-2C8D3BA1C924}"/>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232620" y="5927886"/>
            <a:ext cx="812800" cy="812800"/>
          </a:xfrm>
          <a:prstGeom prst="rect">
            <a:avLst/>
          </a:prstGeom>
        </p:spPr>
      </p:pic>
      <p:sp>
        <p:nvSpPr>
          <p:cNvPr id="3" name="Rectangle 2">
            <a:extLst>
              <a:ext uri="{FF2B5EF4-FFF2-40B4-BE49-F238E27FC236}">
                <a16:creationId xmlns:a16="http://schemas.microsoft.com/office/drawing/2014/main" id="{9FE64B69-80EA-B449-B014-442A4CBFFAA5}"/>
              </a:ext>
            </a:extLst>
          </p:cNvPr>
          <p:cNvSpPr/>
          <p:nvPr/>
        </p:nvSpPr>
        <p:spPr>
          <a:xfrm>
            <a:off x="9293901" y="1690688"/>
            <a:ext cx="1434423" cy="4415302"/>
          </a:xfrm>
          <a:prstGeom prst="rect">
            <a:avLst/>
          </a:prstGeom>
          <a:solidFill>
            <a:schemeClr val="accent6">
              <a:alpha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9B918EB5-15A3-F54D-922D-79A1FCE6D89A}"/>
              </a:ext>
            </a:extLst>
          </p:cNvPr>
          <p:cNvSpPr txBox="1"/>
          <p:nvPr/>
        </p:nvSpPr>
        <p:spPr>
          <a:xfrm>
            <a:off x="8551778" y="4377127"/>
            <a:ext cx="562975" cy="584775"/>
          </a:xfrm>
          <a:prstGeom prst="rect">
            <a:avLst/>
          </a:prstGeom>
          <a:noFill/>
        </p:spPr>
        <p:txBody>
          <a:bodyPr wrap="none" rtlCol="0">
            <a:spAutoFit/>
          </a:bodyPr>
          <a:lstStyle/>
          <a:p>
            <a:r>
              <a:rPr lang="en-US" sz="3200" b="1" dirty="0"/>
              <a:t>L*</a:t>
            </a:r>
            <a:endParaRPr lang="en-US" b="1" dirty="0"/>
          </a:p>
        </p:txBody>
      </p:sp>
      <p:sp>
        <p:nvSpPr>
          <p:cNvPr id="7" name="Slide Number Placeholder 6">
            <a:extLst>
              <a:ext uri="{FF2B5EF4-FFF2-40B4-BE49-F238E27FC236}">
                <a16:creationId xmlns:a16="http://schemas.microsoft.com/office/drawing/2014/main" id="{27AFF534-124E-A540-A58D-419A2471B1E7}"/>
              </a:ext>
            </a:extLst>
          </p:cNvPr>
          <p:cNvSpPr>
            <a:spLocks noGrp="1"/>
          </p:cNvSpPr>
          <p:nvPr>
            <p:ph type="sldNum" sz="quarter" idx="12"/>
          </p:nvPr>
        </p:nvSpPr>
        <p:spPr/>
        <p:txBody>
          <a:bodyPr/>
          <a:lstStyle/>
          <a:p>
            <a:fld id="{9C866631-956D-7545-AA54-6ED6415FDFB9}" type="slidenum">
              <a:rPr lang="en-US" smtClean="0"/>
              <a:t>96</a:t>
            </a:fld>
            <a:endParaRPr lang="en-US"/>
          </a:p>
        </p:txBody>
      </p:sp>
    </p:spTree>
    <p:extLst>
      <p:ext uri="{BB962C8B-B14F-4D97-AF65-F5344CB8AC3E}">
        <p14:creationId xmlns:p14="http://schemas.microsoft.com/office/powerpoint/2010/main" val="38579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BB3B-335B-EA43-A831-78A59D4DC031}"/>
              </a:ext>
            </a:extLst>
          </p:cNvPr>
          <p:cNvSpPr>
            <a:spLocks noGrp="1"/>
          </p:cNvSpPr>
          <p:nvPr>
            <p:ph type="title"/>
          </p:nvPr>
        </p:nvSpPr>
        <p:spPr/>
        <p:txBody>
          <a:bodyPr/>
          <a:lstStyle/>
          <a:p>
            <a:endParaRPr lang="en-US"/>
          </a:p>
        </p:txBody>
      </p:sp>
      <p:pic>
        <p:nvPicPr>
          <p:cNvPr id="6" name="Online Media 5" descr="NO, DE LIMONES">
            <a:hlinkClick r:id="" action="ppaction://media"/>
            <a:extLst>
              <a:ext uri="{FF2B5EF4-FFF2-40B4-BE49-F238E27FC236}">
                <a16:creationId xmlns:a16="http://schemas.microsoft.com/office/drawing/2014/main" id="{70F61347-EF00-9642-A469-893D6EFFCF47}"/>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5400" y="5872605"/>
            <a:ext cx="812800" cy="812800"/>
          </a:xfrm>
        </p:spPr>
      </p:pic>
      <p:pic>
        <p:nvPicPr>
          <p:cNvPr id="5" name="Picture 4">
            <a:extLst>
              <a:ext uri="{FF2B5EF4-FFF2-40B4-BE49-F238E27FC236}">
                <a16:creationId xmlns:a16="http://schemas.microsoft.com/office/drawing/2014/main" id="{33AA1606-546E-7442-B50A-6EB7082A2A9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555750" y="2638269"/>
            <a:ext cx="9080500" cy="3854606"/>
          </a:xfrm>
          <a:prstGeom prst="rect">
            <a:avLst/>
          </a:prstGeom>
        </p:spPr>
      </p:pic>
      <p:sp>
        <p:nvSpPr>
          <p:cNvPr id="7" name="Rectangle 6">
            <a:extLst>
              <a:ext uri="{FF2B5EF4-FFF2-40B4-BE49-F238E27FC236}">
                <a16:creationId xmlns:a16="http://schemas.microsoft.com/office/drawing/2014/main" id="{7CA5C8DF-77E7-B14D-9EF5-5A6C51DB5CDF}"/>
              </a:ext>
            </a:extLst>
          </p:cNvPr>
          <p:cNvSpPr/>
          <p:nvPr/>
        </p:nvSpPr>
        <p:spPr>
          <a:xfrm>
            <a:off x="8679304" y="2638269"/>
            <a:ext cx="1723870" cy="3860956"/>
          </a:xfrm>
          <a:prstGeom prst="rect">
            <a:avLst/>
          </a:prstGeom>
          <a:solidFill>
            <a:schemeClr val="accent6">
              <a:alpha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E2EF2E9-0E2A-7C42-9D15-F57E66B1363E}"/>
              </a:ext>
            </a:extLst>
          </p:cNvPr>
          <p:cNvSpPr txBox="1"/>
          <p:nvPr/>
        </p:nvSpPr>
        <p:spPr>
          <a:xfrm>
            <a:off x="7398779" y="4946754"/>
            <a:ext cx="1027845" cy="584775"/>
          </a:xfrm>
          <a:prstGeom prst="rect">
            <a:avLst/>
          </a:prstGeom>
          <a:noFill/>
        </p:spPr>
        <p:txBody>
          <a:bodyPr wrap="none" rtlCol="0">
            <a:spAutoFit/>
          </a:bodyPr>
          <a:lstStyle/>
          <a:p>
            <a:r>
              <a:rPr lang="en-US" sz="3200" b="1" dirty="0"/>
              <a:t>L+H*</a:t>
            </a:r>
            <a:endParaRPr lang="en-US" b="1" dirty="0"/>
          </a:p>
        </p:txBody>
      </p:sp>
      <p:sp>
        <p:nvSpPr>
          <p:cNvPr id="3" name="Slide Number Placeholder 2">
            <a:extLst>
              <a:ext uri="{FF2B5EF4-FFF2-40B4-BE49-F238E27FC236}">
                <a16:creationId xmlns:a16="http://schemas.microsoft.com/office/drawing/2014/main" id="{94CC9B8D-0BF5-FE46-A75C-A00F5E56D2BF}"/>
              </a:ext>
            </a:extLst>
          </p:cNvPr>
          <p:cNvSpPr>
            <a:spLocks noGrp="1"/>
          </p:cNvSpPr>
          <p:nvPr>
            <p:ph type="sldNum" sz="quarter" idx="12"/>
          </p:nvPr>
        </p:nvSpPr>
        <p:spPr/>
        <p:txBody>
          <a:bodyPr/>
          <a:lstStyle/>
          <a:p>
            <a:fld id="{9C866631-956D-7545-AA54-6ED6415FDFB9}" type="slidenum">
              <a:rPr lang="en-US" smtClean="0"/>
              <a:t>97</a:t>
            </a:fld>
            <a:endParaRPr lang="en-US"/>
          </a:p>
        </p:txBody>
      </p:sp>
    </p:spTree>
    <p:extLst>
      <p:ext uri="{BB962C8B-B14F-4D97-AF65-F5344CB8AC3E}">
        <p14:creationId xmlns:p14="http://schemas.microsoft.com/office/powerpoint/2010/main" val="405382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9CA-D156-0D45-8D52-4EFC3864F4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FC71AA-BF9C-B648-84F3-155ABCD8EE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312F51-131D-C44B-8D8C-051C48398912}"/>
              </a:ext>
            </a:extLst>
          </p:cNvPr>
          <p:cNvPicPr>
            <a:picLocks noChangeAspect="1"/>
          </p:cNvPicPr>
          <p:nvPr/>
        </p:nvPicPr>
        <p:blipFill>
          <a:blip r:embed="rId4"/>
          <a:stretch>
            <a:fillRect/>
          </a:stretch>
        </p:blipFill>
        <p:spPr>
          <a:xfrm>
            <a:off x="1130300" y="2443163"/>
            <a:ext cx="9931400" cy="3733800"/>
          </a:xfrm>
          <a:prstGeom prst="rect">
            <a:avLst/>
          </a:prstGeom>
        </p:spPr>
      </p:pic>
      <p:pic>
        <p:nvPicPr>
          <p:cNvPr id="5" name="Online Media 4" descr="tiene mermelada?">
            <a:hlinkClick r:id="" action="ppaction://media"/>
            <a:extLst>
              <a:ext uri="{FF2B5EF4-FFF2-40B4-BE49-F238E27FC236}">
                <a16:creationId xmlns:a16="http://schemas.microsoft.com/office/drawing/2014/main" id="{854EA684-F497-A843-A408-9FA2848F1053}"/>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174625" y="5889937"/>
            <a:ext cx="812800" cy="812800"/>
          </a:xfrm>
          <a:prstGeom prst="rect">
            <a:avLst/>
          </a:prstGeom>
        </p:spPr>
      </p:pic>
      <p:sp>
        <p:nvSpPr>
          <p:cNvPr id="6" name="Rectangle 5">
            <a:extLst>
              <a:ext uri="{FF2B5EF4-FFF2-40B4-BE49-F238E27FC236}">
                <a16:creationId xmlns:a16="http://schemas.microsoft.com/office/drawing/2014/main" id="{75187866-6BEF-5C41-B48E-570E3AE4CFB4}"/>
              </a:ext>
            </a:extLst>
          </p:cNvPr>
          <p:cNvSpPr/>
          <p:nvPr/>
        </p:nvSpPr>
        <p:spPr>
          <a:xfrm>
            <a:off x="8469442" y="2443163"/>
            <a:ext cx="2338466" cy="3733800"/>
          </a:xfrm>
          <a:prstGeom prst="rect">
            <a:avLst/>
          </a:prstGeom>
          <a:solidFill>
            <a:schemeClr val="accent6">
              <a:alpha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3A3683D-442E-A645-BFB4-8F127260E226}"/>
              </a:ext>
            </a:extLst>
          </p:cNvPr>
          <p:cNvSpPr txBox="1"/>
          <p:nvPr/>
        </p:nvSpPr>
        <p:spPr>
          <a:xfrm>
            <a:off x="7293192" y="4646950"/>
            <a:ext cx="562975" cy="584775"/>
          </a:xfrm>
          <a:prstGeom prst="rect">
            <a:avLst/>
          </a:prstGeom>
          <a:noFill/>
        </p:spPr>
        <p:txBody>
          <a:bodyPr wrap="none" rtlCol="0">
            <a:spAutoFit/>
          </a:bodyPr>
          <a:lstStyle/>
          <a:p>
            <a:r>
              <a:rPr lang="en-US" sz="3200" b="1" dirty="0"/>
              <a:t>L*</a:t>
            </a:r>
            <a:endParaRPr lang="en-US" b="1" dirty="0"/>
          </a:p>
        </p:txBody>
      </p:sp>
      <p:sp>
        <p:nvSpPr>
          <p:cNvPr id="8" name="Slide Number Placeholder 7">
            <a:extLst>
              <a:ext uri="{FF2B5EF4-FFF2-40B4-BE49-F238E27FC236}">
                <a16:creationId xmlns:a16="http://schemas.microsoft.com/office/drawing/2014/main" id="{A26AAF0E-CC4D-464B-A4D8-BE8046E4D411}"/>
              </a:ext>
            </a:extLst>
          </p:cNvPr>
          <p:cNvSpPr>
            <a:spLocks noGrp="1"/>
          </p:cNvSpPr>
          <p:nvPr>
            <p:ph type="sldNum" sz="quarter" idx="12"/>
          </p:nvPr>
        </p:nvSpPr>
        <p:spPr/>
        <p:txBody>
          <a:bodyPr/>
          <a:lstStyle/>
          <a:p>
            <a:fld id="{9C866631-956D-7545-AA54-6ED6415FDFB9}" type="slidenum">
              <a:rPr lang="en-US" smtClean="0"/>
              <a:t>98</a:t>
            </a:fld>
            <a:endParaRPr lang="en-US"/>
          </a:p>
        </p:txBody>
      </p:sp>
    </p:spTree>
    <p:extLst>
      <p:ext uri="{BB962C8B-B14F-4D97-AF65-F5344CB8AC3E}">
        <p14:creationId xmlns:p14="http://schemas.microsoft.com/office/powerpoint/2010/main" val="41729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A9BFB-4960-5646-8F61-06749FAC3522}"/>
              </a:ext>
            </a:extLst>
          </p:cNvPr>
          <p:cNvSpPr>
            <a:spLocks noGrp="1"/>
          </p:cNvSpPr>
          <p:nvPr>
            <p:ph type="title"/>
          </p:nvPr>
        </p:nvSpPr>
        <p:spPr/>
        <p:txBody>
          <a:bodyPr/>
          <a:lstStyle/>
          <a:p>
            <a:endParaRPr lang="en-US"/>
          </a:p>
        </p:txBody>
      </p:sp>
      <p:pic>
        <p:nvPicPr>
          <p:cNvPr id="5" name="Online Media 4" descr="reunión mañana PR">
            <a:hlinkClick r:id="" action="ppaction://media"/>
            <a:extLst>
              <a:ext uri="{FF2B5EF4-FFF2-40B4-BE49-F238E27FC236}">
                <a16:creationId xmlns:a16="http://schemas.microsoft.com/office/drawing/2014/main" id="{8379A155-9E3F-4D4A-8783-20390D0F6F45}"/>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tretch>
            <a:fillRect/>
          </a:stretch>
        </p:blipFill>
        <p:spPr>
          <a:xfrm>
            <a:off x="272741" y="5704681"/>
            <a:ext cx="812800" cy="812800"/>
          </a:xfrm>
        </p:spPr>
      </p:pic>
      <p:pic>
        <p:nvPicPr>
          <p:cNvPr id="4" name="Picture 3">
            <a:extLst>
              <a:ext uri="{FF2B5EF4-FFF2-40B4-BE49-F238E27FC236}">
                <a16:creationId xmlns:a16="http://schemas.microsoft.com/office/drawing/2014/main" id="{F2A21235-D279-4C41-9EE7-53E548C018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79677" y="1988241"/>
            <a:ext cx="9874123" cy="3909426"/>
          </a:xfrm>
          <a:prstGeom prst="rect">
            <a:avLst/>
          </a:prstGeom>
        </p:spPr>
      </p:pic>
      <p:sp>
        <p:nvSpPr>
          <p:cNvPr id="6" name="Rectangle 5">
            <a:extLst>
              <a:ext uri="{FF2B5EF4-FFF2-40B4-BE49-F238E27FC236}">
                <a16:creationId xmlns:a16="http://schemas.microsoft.com/office/drawing/2014/main" id="{0E23C47E-1A8F-8048-85A8-D49EC450E0F6}"/>
              </a:ext>
            </a:extLst>
          </p:cNvPr>
          <p:cNvSpPr/>
          <p:nvPr/>
        </p:nvSpPr>
        <p:spPr>
          <a:xfrm>
            <a:off x="9805761" y="1988241"/>
            <a:ext cx="1387845" cy="3909426"/>
          </a:xfrm>
          <a:prstGeom prst="rect">
            <a:avLst/>
          </a:prstGeom>
          <a:solidFill>
            <a:schemeClr val="accent6">
              <a:alpha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5DA5517-6A3C-6340-9E11-FE70C81E1F8F}"/>
              </a:ext>
            </a:extLst>
          </p:cNvPr>
          <p:cNvSpPr txBox="1"/>
          <p:nvPr/>
        </p:nvSpPr>
        <p:spPr>
          <a:xfrm>
            <a:off x="8383780" y="4341929"/>
            <a:ext cx="1027845" cy="584775"/>
          </a:xfrm>
          <a:prstGeom prst="rect">
            <a:avLst/>
          </a:prstGeom>
          <a:noFill/>
        </p:spPr>
        <p:txBody>
          <a:bodyPr wrap="none" rtlCol="0">
            <a:spAutoFit/>
          </a:bodyPr>
          <a:lstStyle/>
          <a:p>
            <a:r>
              <a:rPr lang="en-US" sz="3200" b="1" dirty="0"/>
              <a:t>H+L*</a:t>
            </a:r>
            <a:endParaRPr lang="en-US" b="1" dirty="0"/>
          </a:p>
        </p:txBody>
      </p:sp>
      <p:sp>
        <p:nvSpPr>
          <p:cNvPr id="3" name="Slide Number Placeholder 2">
            <a:extLst>
              <a:ext uri="{FF2B5EF4-FFF2-40B4-BE49-F238E27FC236}">
                <a16:creationId xmlns:a16="http://schemas.microsoft.com/office/drawing/2014/main" id="{C7DE318D-6452-A14B-8C56-3E0AD1086AD4}"/>
              </a:ext>
            </a:extLst>
          </p:cNvPr>
          <p:cNvSpPr>
            <a:spLocks noGrp="1"/>
          </p:cNvSpPr>
          <p:nvPr>
            <p:ph type="sldNum" sz="quarter" idx="12"/>
          </p:nvPr>
        </p:nvSpPr>
        <p:spPr/>
        <p:txBody>
          <a:bodyPr/>
          <a:lstStyle/>
          <a:p>
            <a:fld id="{9C866631-956D-7545-AA54-6ED6415FDFB9}" type="slidenum">
              <a:rPr lang="en-US" smtClean="0"/>
              <a:t>99</a:t>
            </a:fld>
            <a:endParaRPr lang="en-US"/>
          </a:p>
        </p:txBody>
      </p:sp>
    </p:spTree>
    <p:extLst>
      <p:ext uri="{BB962C8B-B14F-4D97-AF65-F5344CB8AC3E}">
        <p14:creationId xmlns:p14="http://schemas.microsoft.com/office/powerpoint/2010/main" val="388136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{425DD745-F446-9B49-843C-548C516A4DFB}tf10001070</Template>
  <TotalTime>5043</TotalTime>
  <Words>4057</Words>
  <Application>Microsoft Macintosh PowerPoint</Application>
  <PresentationFormat>Widescreen</PresentationFormat>
  <Paragraphs>785</Paragraphs>
  <Slides>119</Slides>
  <Notes>12</Notes>
  <HiddenSlides>0</HiddenSlides>
  <MMClips>86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Calibri</vt:lpstr>
      <vt:lpstr>Calibri Light</vt:lpstr>
      <vt:lpstr>Trebuchet MS</vt:lpstr>
      <vt:lpstr>Wingdings</vt:lpstr>
      <vt:lpstr>Office Theme</vt:lpstr>
      <vt:lpstr>SPANISH PROSODY</vt:lpstr>
      <vt:lpstr>INTONATION</vt:lpstr>
      <vt:lpstr>PITCH TRACKS</vt:lpstr>
      <vt:lpstr>PowerPoint Presentation</vt:lpstr>
      <vt:lpstr>INTONATION LANGUAGES</vt:lpstr>
      <vt:lpstr>PowerPoint Presentation</vt:lpstr>
      <vt:lpstr>PowerPoint Presentation</vt:lpstr>
      <vt:lpstr>GOALS</vt:lpstr>
      <vt:lpstr>ANALYZING INTONATIONAL CATEGORIES</vt:lpstr>
      <vt:lpstr>MODELS: AUTOSEGMENTAL-METRICAL</vt:lpstr>
      <vt:lpstr>Tone Bearing Units (TBUs)</vt:lpstr>
      <vt:lpstr>PowerPoint Presentation</vt:lpstr>
      <vt:lpstr>DECIDING ON TONAL 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ToBI systems</vt:lpstr>
      <vt:lpstr>PHONOLOGICAL VALUE</vt:lpstr>
      <vt:lpstr>ELICITING DIFFERENT INTONATIONAL CONTOURS</vt:lpstr>
      <vt:lpstr>COLLECTION METHODS</vt:lpstr>
      <vt:lpstr>FINDING INTONATIONAL CATEGORIES</vt:lpstr>
      <vt:lpstr>S</vt:lpstr>
      <vt:lpstr>V</vt:lpstr>
      <vt:lpstr>O</vt:lpstr>
      <vt:lpstr>TONAL CROWDING</vt:lpstr>
      <vt:lpstr>FINDING INTONATIONAL CATEGORIES</vt:lpstr>
      <vt:lpstr>FINDING INTONATIONAL CATEGORIES</vt:lpstr>
      <vt:lpstr>DECLARATIVES-FOCUS PROSODY</vt:lpstr>
      <vt:lpstr>QUESTION INTONATION-POLAR QUESTIONS</vt:lpstr>
      <vt:lpstr>PowerPoint Presentation</vt:lpstr>
      <vt:lpstr>PowerPoint Presentation</vt:lpstr>
      <vt:lpstr>PowerPoint Presentation</vt:lpstr>
      <vt:lpstr>PowerPoint Presentation</vt:lpstr>
      <vt:lpstr>EXAMINING THE PITCH TRACK</vt:lpstr>
      <vt:lpstr>PITCH TRACK ERRORS</vt:lpstr>
      <vt:lpstr>PITCH TRACK ERRORS</vt:lpstr>
      <vt:lpstr>PITCH TRACK ERRORS</vt:lpstr>
      <vt:lpstr>PITCH TRACK ERRORS</vt:lpstr>
      <vt:lpstr>HALVING AND DOUBLING</vt:lpstr>
      <vt:lpstr>PITCH TRACK ERRORS</vt:lpstr>
      <vt:lpstr>PITCH TRACK ERRORS</vt:lpstr>
      <vt:lpstr>PowerPoint Presentation</vt:lpstr>
      <vt:lpstr>PR Spanish question intonation</vt:lpstr>
      <vt:lpstr>PR Spanish question intonation</vt:lpstr>
      <vt:lpstr>NARROW FOCUS IN CATALAN (AND SPANISH)</vt:lpstr>
      <vt:lpstr>NARROW FOCUS IN CATALAN (AND SPANISH)</vt:lpstr>
      <vt:lpstr>TONE SHIFTS</vt:lpstr>
      <vt:lpstr>VOWEL INSERTION</vt:lpstr>
      <vt:lpstr>GRADIENT DIFFERENCES</vt:lpstr>
      <vt:lpstr>GRADIENT DIFFERENCES</vt:lpstr>
      <vt:lpstr>PowerPoint Presentation</vt:lpstr>
      <vt:lpstr>Sp_TOBI</vt:lpstr>
      <vt:lpstr>SPANISH ToBI SYSTEM</vt:lpstr>
      <vt:lpstr>Discourse Completion Task (DCT)</vt:lpstr>
      <vt:lpstr>Discourse Completion Task (DCT)</vt:lpstr>
      <vt:lpstr>PowerPoint Presentation</vt:lpstr>
      <vt:lpstr>PowerPoint Presentation</vt:lpstr>
      <vt:lpstr>PowerPoint Presentation</vt:lpstr>
      <vt:lpstr>PowerPoint Presentation</vt:lpstr>
      <vt:lpstr>DIALECTAL VARIATION</vt:lpstr>
      <vt:lpstr>BROAD FOCUS STATEMENTS-1</vt:lpstr>
      <vt:lpstr>BROAD FOCUS STATEMENTS-2</vt:lpstr>
      <vt:lpstr>BROAD FOCUS STATEMENTS-3</vt:lpstr>
      <vt:lpstr>BROAD FOCUS STATEMENTS-4</vt:lpstr>
      <vt:lpstr>YES-NO QUESTIONS-1</vt:lpstr>
      <vt:lpstr>YES-NO QUESTIONS-2</vt:lpstr>
      <vt:lpstr>YES-NO QUESTIONS-3</vt:lpstr>
      <vt:lpstr>YES-NO QUESTIONS-4</vt:lpstr>
      <vt:lpstr>Sp_TOBI Revisions</vt:lpstr>
      <vt:lpstr>PowerPoint Presentation</vt:lpstr>
      <vt:lpstr>PowerPoint Presentation</vt:lpstr>
      <vt:lpstr>PowerPoint Presentation</vt:lpstr>
      <vt:lpstr>PowerPoint Presentation</vt:lpstr>
      <vt:lpstr>Tone Bearing Units (TBUs)</vt:lpstr>
      <vt:lpstr>Pitch accent identification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Boundary tone identification activities</vt:lpstr>
      <vt:lpstr>PowerPoint Presentation</vt:lpstr>
      <vt:lpstr>PowerPoint Presentation</vt:lpstr>
      <vt:lpstr>PowerPoint Presentation</vt:lpstr>
      <vt:lpstr>PowerPoint Presentation</vt:lpstr>
      <vt:lpstr>PowerPoint Presentation</vt:lpstr>
      <vt:lpstr>PowerPoint Presentation</vt:lpstr>
      <vt:lpstr>INTERMEDIATE BOUNDARY TONES</vt:lpstr>
      <vt:lpstr>CHALLENGES</vt:lpstr>
      <vt:lpstr>CHALLENGES</vt:lpstr>
      <vt:lpstr>DIALECTAL DIFFERENCES</vt:lpstr>
      <vt:lpstr>¿Afirmación o pregunta?</vt:lpstr>
      <vt:lpstr>CROSS-LINGUISTIC DIFFERENCES</vt:lpstr>
      <vt:lpstr>CROSS-LINGUISTIC DIFFERENCES</vt:lpstr>
      <vt:lpstr>International Prosodic Alphabet (IPrA)</vt:lpstr>
      <vt:lpstr>BILINGUAL SPEECH</vt:lpstr>
      <vt:lpstr>L2 and BILINGUAL SPEECH</vt:lpstr>
      <vt:lpstr>TOOLS</vt:lpstr>
      <vt:lpstr>Drawing the pitch track on Praat picture</vt:lpstr>
      <vt:lpstr>Drawing the pitch track on Praat picture</vt:lpstr>
      <vt:lpstr>QUESTIONS? THOUGHTS?</vt:lpstr>
      <vt:lpstr>PRACTICE</vt:lpstr>
      <vt:lpstr>REFERENCES</vt:lpstr>
      <vt:lpstr>BROAD FOCUS STATEMENTS</vt:lpstr>
      <vt:lpstr>YES-NO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dc:title>
  <dc:creator>Sanchez Alvarado, Covadonga</dc:creator>
  <cp:lastModifiedBy>Sanchez Alvarado, Covadonga</cp:lastModifiedBy>
  <cp:revision>138</cp:revision>
  <cp:lastPrinted>2019-10-11T15:52:11Z</cp:lastPrinted>
  <dcterms:created xsi:type="dcterms:W3CDTF">2019-08-30T17:39:35Z</dcterms:created>
  <dcterms:modified xsi:type="dcterms:W3CDTF">2019-10-26T04:02:58Z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13216224</vt:lpwstr>
  </property>
  <property fmtid="{D5CDD505-2E9C-101B-9397-08002B2CF9AE}" name="NXPowerLiteSettings" pid="3">
    <vt:lpwstr>C7000400038000</vt:lpwstr>
  </property>
  <property fmtid="{D5CDD505-2E9C-101B-9397-08002B2CF9AE}" name="NXPowerLiteVersion" pid="4">
    <vt:lpwstr>S8.2.3</vt:lpwstr>
  </property>
</Properties>
</file>